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286" r:id="rId3"/>
    <p:sldId id="287" r:id="rId4"/>
    <p:sldId id="289" r:id="rId5"/>
    <p:sldId id="288" r:id="rId6"/>
    <p:sldId id="290" r:id="rId7"/>
    <p:sldId id="291" r:id="rId8"/>
    <p:sldId id="292" r:id="rId9"/>
    <p:sldId id="293" r:id="rId10"/>
    <p:sldId id="29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alano Grotesque" panose="00000500000000000000" pitchFamily="50" charset="0"/>
      <p:regular r:id="rId19"/>
      <p:bold r:id="rId20"/>
      <p:italic r:id="rId21"/>
      <p:boldItalic r:id="rId22"/>
    </p:embeddedFont>
    <p:embeddedFont>
      <p:font typeface="Gobold" panose="02000500000000000000" pitchFamily="2" charset="0"/>
      <p:regular r:id="rId23"/>
      <p:italic r:id="rId24"/>
    </p:embeddedFont>
    <p:embeddedFont>
      <p:font typeface="Gobold Hollow" panose="02000500000000000000" pitchFamily="2" charset="0"/>
      <p:regular r:id="rId25"/>
      <p:italic r:id="rId26"/>
    </p:embeddedFont>
    <p:embeddedFont>
      <p:font typeface="Gobold Thin Light" panose="02000500000000000000" pitchFamily="2" charset="0"/>
      <p:regular r:id="rId27"/>
      <p:italic r:id="rId28"/>
    </p:embeddedFont>
    <p:embeddedFont>
      <p:font typeface="Mark My Words" pitchFamily="50" charset="0"/>
      <p:regular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6C"/>
    <a:srgbClr val="8C96A2"/>
    <a:srgbClr val="9DC3E6"/>
    <a:srgbClr val="5B9BD5"/>
    <a:srgbClr val="D9D9D9"/>
    <a:srgbClr val="000000"/>
    <a:srgbClr val="FFFFFF"/>
    <a:srgbClr val="3C3C3C"/>
    <a:srgbClr val="FFC000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10" y="396"/>
      </p:cViewPr>
      <p:guideLst>
        <p:guide pos="38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07751937984496E-2"/>
          <c:y val="4.7784290016777517E-2"/>
          <c:w val="0.87315010570824514"/>
          <c:h val="0.86107416643315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C3C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8-4DC1-8D59-28FC7ABB59B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264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8-4DC1-8D59-28FC7ABB59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6063695"/>
        <c:axId val="2106346767"/>
      </c:barChart>
      <c:catAx>
        <c:axId val="576063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6346767"/>
        <c:crosses val="autoZero"/>
        <c:auto val="1"/>
        <c:lblAlgn val="ctr"/>
        <c:lblOffset val="100"/>
        <c:noMultiLvlLbl val="0"/>
      </c:catAx>
      <c:valAx>
        <c:axId val="21063467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606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238079383840229E-2"/>
          <c:y val="0.85277303087998746"/>
          <c:w val="0.16343273620023555"/>
          <c:h val="0.14652757300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17EF-B772-492B-AD2E-445472DA934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5F96-FC80-4A0F-94D2-8CDA41822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6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28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63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22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5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8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53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99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96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19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3471-859A-1C4F-8AFC-8645096066D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8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0">
            <a:extLst>
              <a:ext uri="{FF2B5EF4-FFF2-40B4-BE49-F238E27FC236}">
                <a16:creationId xmlns:a16="http://schemas.microsoft.com/office/drawing/2014/main" id="{108F39F3-F860-470D-9C35-D8BE374813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7673" y="2712354"/>
            <a:ext cx="1510930" cy="151093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C41B7C-DCD6-4F88-909E-03A0CE2C3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9419" y="2712354"/>
            <a:ext cx="1510930" cy="151093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07D0587A-1996-478D-B049-ABE3243E4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7877" y="2712354"/>
            <a:ext cx="1510930" cy="151093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17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7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86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01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5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28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59786A0-11CD-42E2-9D08-408C6EE99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455" y="1406950"/>
            <a:ext cx="1631631" cy="1645576"/>
          </a:xfrm>
          <a:prstGeom prst="ellipse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DCB3E93-E656-4CAA-B7AE-95A81CA53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560" y="1406950"/>
            <a:ext cx="1631631" cy="1645576"/>
          </a:xfrm>
          <a:prstGeom prst="ellipse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CAF09AB-A358-459E-A799-ED836E5C14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688" y="1406950"/>
            <a:ext cx="1631631" cy="1645576"/>
          </a:xfrm>
          <a:prstGeom prst="ellipse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3C2482B-04A6-456F-9315-275438DFA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455" y="4208651"/>
            <a:ext cx="1631631" cy="1645576"/>
          </a:xfrm>
          <a:prstGeom prst="ellipse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A6E1EBB-B778-434C-A0FB-855B287D3B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887" y="4208651"/>
            <a:ext cx="1631631" cy="1645576"/>
          </a:xfrm>
          <a:prstGeom prst="ellipse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D8CB4F7-21BF-4639-B8AE-CE5683788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560" y="4208651"/>
            <a:ext cx="1631631" cy="1645576"/>
          </a:xfrm>
          <a:prstGeom prst="ellipse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60DC9A8-BA5E-4779-A76D-5151E6427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688" y="4208651"/>
            <a:ext cx="1631631" cy="1645576"/>
          </a:xfrm>
          <a:prstGeom prst="ellipse">
            <a:avLst/>
          </a:prstGeom>
        </p:spPr>
      </p:pic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6D2E399D-5FDE-4E58-9D3F-DB72CAD89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448" y="1340738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id="{72596321-0B08-441F-B4E0-77CFFE1189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0376" y="1340738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17" name="Espaço Reservado para Imagem 14">
            <a:extLst>
              <a:ext uri="{FF2B5EF4-FFF2-40B4-BE49-F238E27FC236}">
                <a16:creationId xmlns:a16="http://schemas.microsoft.com/office/drawing/2014/main" id="{A8E35089-8D25-40BB-97D4-8F50F21CCF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4808" y="1340738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14">
            <a:extLst>
              <a:ext uri="{FF2B5EF4-FFF2-40B4-BE49-F238E27FC236}">
                <a16:creationId xmlns:a16="http://schemas.microsoft.com/office/drawing/2014/main" id="{A9562FE0-14AE-44F2-BEA5-2C992BDE8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2403" y="1340738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14">
            <a:extLst>
              <a:ext uri="{FF2B5EF4-FFF2-40B4-BE49-F238E27FC236}">
                <a16:creationId xmlns:a16="http://schemas.microsoft.com/office/drawing/2014/main" id="{B385F1FB-F498-448E-83BE-FDF5F1B18E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2403" y="4142439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14">
            <a:extLst>
              <a:ext uri="{FF2B5EF4-FFF2-40B4-BE49-F238E27FC236}">
                <a16:creationId xmlns:a16="http://schemas.microsoft.com/office/drawing/2014/main" id="{E6568F94-E601-4894-9734-760D50D095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7677" y="4142439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14">
            <a:extLst>
              <a:ext uri="{FF2B5EF4-FFF2-40B4-BE49-F238E27FC236}">
                <a16:creationId xmlns:a16="http://schemas.microsoft.com/office/drawing/2014/main" id="{4D71F393-7031-48E0-AA76-8530B32F9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6716" y="4142439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sp>
        <p:nvSpPr>
          <p:cNvPr id="22" name="Espaço Reservado para Imagem 14">
            <a:extLst>
              <a:ext uri="{FF2B5EF4-FFF2-40B4-BE49-F238E27FC236}">
                <a16:creationId xmlns:a16="http://schemas.microsoft.com/office/drawing/2014/main" id="{F69DD384-6557-452B-A5A2-5179356B0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70609" y="4142439"/>
            <a:ext cx="1711788" cy="17117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73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">
            <a:extLst>
              <a:ext uri="{FF2B5EF4-FFF2-40B4-BE49-F238E27FC236}">
                <a16:creationId xmlns:a16="http://schemas.microsoft.com/office/drawing/2014/main" id="{B01CB488-32CD-4A8B-B2CC-47487B780DE1}"/>
              </a:ext>
            </a:extLst>
          </p:cNvPr>
          <p:cNvGrpSpPr/>
          <p:nvPr userDrawn="1"/>
        </p:nvGrpSpPr>
        <p:grpSpPr>
          <a:xfrm>
            <a:off x="5151454" y="1561061"/>
            <a:ext cx="6290805" cy="5161564"/>
            <a:chOff x="-2" y="-1"/>
            <a:chExt cx="2816229" cy="2324201"/>
          </a:xfrm>
          <a:effectLst>
            <a:glow>
              <a:schemeClr val="accent1">
                <a:alpha val="40000"/>
              </a:schemeClr>
            </a:glow>
          </a:effectLst>
        </p:grpSpPr>
        <p:pic>
          <p:nvPicPr>
            <p:cNvPr id="7" name="image3.png" descr="image3.png">
              <a:extLst>
                <a:ext uri="{FF2B5EF4-FFF2-40B4-BE49-F238E27FC236}">
                  <a16:creationId xmlns:a16="http://schemas.microsoft.com/office/drawing/2014/main" id="{DB8E32F0-F7A0-40E5-8AEC-4BD78EDEB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7937" y="2171545"/>
              <a:ext cx="902748" cy="152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" name="Grupo">
              <a:extLst>
                <a:ext uri="{FF2B5EF4-FFF2-40B4-BE49-F238E27FC236}">
                  <a16:creationId xmlns:a16="http://schemas.microsoft.com/office/drawing/2014/main" id="{73AA333C-4110-4E1B-8FC8-37A3CB244A43}"/>
                </a:ext>
              </a:extLst>
            </p:cNvPr>
            <p:cNvGrpSpPr/>
            <p:nvPr/>
          </p:nvGrpSpPr>
          <p:grpSpPr>
            <a:xfrm>
              <a:off x="-2" y="-1"/>
              <a:ext cx="2816229" cy="2274890"/>
              <a:chOff x="-1" y="0"/>
              <a:chExt cx="2816227" cy="2274888"/>
            </a:xfrm>
          </p:grpSpPr>
          <p:sp>
            <p:nvSpPr>
              <p:cNvPr id="9" name="Forma">
                <a:extLst>
                  <a:ext uri="{FF2B5EF4-FFF2-40B4-BE49-F238E27FC236}">
                    <a16:creationId xmlns:a16="http://schemas.microsoft.com/office/drawing/2014/main" id="{351934CC-B2C4-42D7-8585-942D1790966A}"/>
                  </a:ext>
                </a:extLst>
              </p:cNvPr>
              <p:cNvSpPr/>
              <p:nvPr/>
            </p:nvSpPr>
            <p:spPr>
              <a:xfrm>
                <a:off x="-1" y="0"/>
                <a:ext cx="2816227" cy="1708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2"/>
                    </a:moveTo>
                    <a:cubicBezTo>
                      <a:pt x="21600" y="423"/>
                      <a:pt x="21344" y="0"/>
                      <a:pt x="21023" y="0"/>
                    </a:cubicBezTo>
                    <a:cubicBezTo>
                      <a:pt x="577" y="0"/>
                      <a:pt x="577" y="0"/>
                      <a:pt x="577" y="0"/>
                    </a:cubicBezTo>
                    <a:cubicBezTo>
                      <a:pt x="256" y="0"/>
                      <a:pt x="0" y="423"/>
                      <a:pt x="0" y="952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952"/>
                    </a:lnTo>
                    <a:close/>
                  </a:path>
                </a:pathLst>
              </a:custGeom>
              <a:solidFill>
                <a:srgbClr val="181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Forma">
                <a:extLst>
                  <a:ext uri="{FF2B5EF4-FFF2-40B4-BE49-F238E27FC236}">
                    <a16:creationId xmlns:a16="http://schemas.microsoft.com/office/drawing/2014/main" id="{88CDD7E4-BD90-4C04-9C07-F2E8146C0DA4}"/>
                  </a:ext>
                </a:extLst>
              </p:cNvPr>
              <p:cNvSpPr/>
              <p:nvPr/>
            </p:nvSpPr>
            <p:spPr>
              <a:xfrm>
                <a:off x="-1" y="1708150"/>
                <a:ext cx="2816227" cy="261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5386"/>
                      <a:pt x="0" y="15386"/>
                      <a:pt x="0" y="15386"/>
                    </a:cubicBezTo>
                    <a:cubicBezTo>
                      <a:pt x="0" y="18838"/>
                      <a:pt x="256" y="21600"/>
                      <a:pt x="577" y="21600"/>
                    </a:cubicBezTo>
                    <a:cubicBezTo>
                      <a:pt x="21023" y="21600"/>
                      <a:pt x="21023" y="21600"/>
                      <a:pt x="21023" y="21600"/>
                    </a:cubicBezTo>
                    <a:cubicBezTo>
                      <a:pt x="21344" y="21600"/>
                      <a:pt x="21600" y="18838"/>
                      <a:pt x="21600" y="15386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Forma">
                <a:extLst>
                  <a:ext uri="{FF2B5EF4-FFF2-40B4-BE49-F238E27FC236}">
                    <a16:creationId xmlns:a16="http://schemas.microsoft.com/office/drawing/2014/main" id="{2DD97ECF-392D-4A47-A30F-D27AB484569B}"/>
                  </a:ext>
                </a:extLst>
              </p:cNvPr>
              <p:cNvSpPr/>
              <p:nvPr/>
            </p:nvSpPr>
            <p:spPr>
              <a:xfrm>
                <a:off x="927285" y="2265362"/>
                <a:ext cx="963243" cy="9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extrusionOk="0">
                    <a:moveTo>
                      <a:pt x="457" y="21600"/>
                    </a:moveTo>
                    <a:cubicBezTo>
                      <a:pt x="1548" y="21600"/>
                      <a:pt x="4421" y="21600"/>
                      <a:pt x="4421" y="21600"/>
                    </a:cubicBezTo>
                    <a:cubicBezTo>
                      <a:pt x="17029" y="21600"/>
                      <a:pt x="17029" y="21600"/>
                      <a:pt x="17029" y="21600"/>
                    </a:cubicBezTo>
                    <a:cubicBezTo>
                      <a:pt x="17029" y="21600"/>
                      <a:pt x="19902" y="21600"/>
                      <a:pt x="20993" y="21600"/>
                    </a:cubicBezTo>
                    <a:cubicBezTo>
                      <a:pt x="21445" y="21600"/>
                      <a:pt x="21525" y="10800"/>
                      <a:pt x="2139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-75" y="10800"/>
                      <a:pt x="5" y="21600"/>
                      <a:pt x="457" y="21600"/>
                    </a:cubicBezTo>
                    <a:close/>
                  </a:path>
                </a:pathLst>
              </a:custGeom>
              <a:solidFill>
                <a:srgbClr val="181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Forma">
                <a:extLst>
                  <a:ext uri="{FF2B5EF4-FFF2-40B4-BE49-F238E27FC236}">
                    <a16:creationId xmlns:a16="http://schemas.microsoft.com/office/drawing/2014/main" id="{9F6F0F04-FB44-4808-8D82-F62AC5B2C343}"/>
                  </a:ext>
                </a:extLst>
              </p:cNvPr>
              <p:cNvSpPr/>
              <p:nvPr/>
            </p:nvSpPr>
            <p:spPr>
              <a:xfrm>
                <a:off x="930275" y="2254250"/>
                <a:ext cx="957263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6" y="0"/>
                    </a:moveTo>
                    <a:cubicBezTo>
                      <a:pt x="350" y="7200"/>
                      <a:pt x="108" y="144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492" y="14400"/>
                      <a:pt x="21250" y="7200"/>
                      <a:pt x="20954" y="0"/>
                    </a:cubicBez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E0E1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Forma">
                <a:extLst>
                  <a:ext uri="{FF2B5EF4-FFF2-40B4-BE49-F238E27FC236}">
                    <a16:creationId xmlns:a16="http://schemas.microsoft.com/office/drawing/2014/main" id="{017DB6E7-21F6-4259-AA75-AEE84B08BB6A}"/>
                  </a:ext>
                </a:extLst>
              </p:cNvPr>
              <p:cNvSpPr/>
              <p:nvPr/>
            </p:nvSpPr>
            <p:spPr>
              <a:xfrm>
                <a:off x="1441450" y="1971675"/>
                <a:ext cx="417513" cy="2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9" y="21235"/>
                    </a:moveTo>
                    <a:cubicBezTo>
                      <a:pt x="16601" y="21053"/>
                      <a:pt x="15984" y="20233"/>
                      <a:pt x="15552" y="15220"/>
                    </a:cubicBezTo>
                    <a:cubicBezTo>
                      <a:pt x="15243" y="11210"/>
                      <a:pt x="14997" y="911"/>
                      <a:pt x="14935" y="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045" y="21418"/>
                      <a:pt x="20427" y="21327"/>
                      <a:pt x="19749" y="21235"/>
                    </a:cubicBezTo>
                    <a:close/>
                  </a:path>
                </a:pathLst>
              </a:custGeom>
              <a:solidFill>
                <a:srgbClr val="D2D3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Forma">
                <a:extLst>
                  <a:ext uri="{FF2B5EF4-FFF2-40B4-BE49-F238E27FC236}">
                    <a16:creationId xmlns:a16="http://schemas.microsoft.com/office/drawing/2014/main" id="{E29886CD-94F2-4D28-A401-8A72154DB138}"/>
                  </a:ext>
                </a:extLst>
              </p:cNvPr>
              <p:cNvSpPr/>
              <p:nvPr/>
            </p:nvSpPr>
            <p:spPr>
              <a:xfrm>
                <a:off x="958849" y="1970087"/>
                <a:ext cx="771525" cy="284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3611" y="0"/>
                      <a:pt x="3611" y="0"/>
                      <a:pt x="3611" y="0"/>
                    </a:cubicBezTo>
                    <a:cubicBezTo>
                      <a:pt x="3611" y="0"/>
                      <a:pt x="3477" y="11072"/>
                      <a:pt x="3277" y="15247"/>
                    </a:cubicBezTo>
                    <a:cubicBezTo>
                      <a:pt x="3043" y="20239"/>
                      <a:pt x="2708" y="21055"/>
                      <a:pt x="1003" y="21237"/>
                    </a:cubicBezTo>
                    <a:cubicBezTo>
                      <a:pt x="635" y="21328"/>
                      <a:pt x="301" y="21418"/>
                      <a:pt x="0" y="21600"/>
                    </a:cubicBezTo>
                    <a:cubicBezTo>
                      <a:pt x="13508" y="21600"/>
                      <a:pt x="13508" y="21600"/>
                      <a:pt x="13508" y="21600"/>
                    </a:cubicBezTo>
                    <a:cubicBezTo>
                      <a:pt x="21600" y="91"/>
                      <a:pt x="21600" y="91"/>
                      <a:pt x="21600" y="91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A8A9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Círculo">
                <a:extLst>
                  <a:ext uri="{FF2B5EF4-FFF2-40B4-BE49-F238E27FC236}">
                    <a16:creationId xmlns:a16="http://schemas.microsoft.com/office/drawing/2014/main" id="{73416FDA-4011-428B-BDA5-D9932CF1D602}"/>
                  </a:ext>
                </a:extLst>
              </p:cNvPr>
              <p:cNvSpPr/>
              <p:nvPr/>
            </p:nvSpPr>
            <p:spPr>
              <a:xfrm>
                <a:off x="1390650" y="49212"/>
                <a:ext cx="36515" cy="36515"/>
              </a:xfrm>
              <a:prstGeom prst="ellipse">
                <a:avLst/>
              </a:prstGeom>
              <a:solidFill>
                <a:srgbClr val="D2D3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Círculo">
                <a:extLst>
                  <a:ext uri="{FF2B5EF4-FFF2-40B4-BE49-F238E27FC236}">
                    <a16:creationId xmlns:a16="http://schemas.microsoft.com/office/drawing/2014/main" id="{082541E8-B7DA-439B-A46C-8DEB999D7FBA}"/>
                  </a:ext>
                </a:extLst>
              </p:cNvPr>
              <p:cNvSpPr/>
              <p:nvPr/>
            </p:nvSpPr>
            <p:spPr>
              <a:xfrm>
                <a:off x="1398587" y="58737"/>
                <a:ext cx="19051" cy="19051"/>
              </a:xfrm>
              <a:prstGeom prst="ellipse">
                <a:avLst/>
              </a:prstGeom>
              <a:solidFill>
                <a:srgbClr val="54B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C09B57E3-25C5-4CEA-9E2A-76966C04C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9888" y="1868488"/>
            <a:ext cx="5697537" cy="32543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27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2EB66000-A4A9-42CE-9A01-107EDE4FF4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75" y="1946275"/>
            <a:ext cx="5627688" cy="32226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CFBF1F-0A13-4DA8-8142-E0ED71714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47" y="1780004"/>
            <a:ext cx="6031812" cy="45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4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3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37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1585-68AB-4092-A55D-23CC27441EC3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B98B6-6E88-4D89-96AE-B8B4ED9B4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8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aiosdesign.com.br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aiosdesign.com.br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age.co/jDr3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contato@raiosdesign.com.br?subject=Workshop%20IN%20Compan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aiosdesign.com.br/Workshop.html" TargetMode="External"/><Relationship Id="rId5" Type="http://schemas.openxmlformats.org/officeDocument/2006/relationships/hyperlink" Target="https://docs.google.com/forms/d/e/1FAIpQLSdoC32XvfJqMMlOGUkodJIQb6bAFGndWSz91WE30sdQFc2COA/viewform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0CB65604-C442-4A9A-B34E-B25C0F80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44763" y="1978271"/>
            <a:ext cx="331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>
                <a:solidFill>
                  <a:schemeClr val="bg1"/>
                </a:solidFill>
                <a:latin typeface="Gobold Hollow" panose="02000500000000000000" pitchFamily="2" charset="0"/>
              </a:rPr>
              <a:t>template</a:t>
            </a:r>
            <a:endParaRPr lang="pt-BR" sz="4000" dirty="0">
              <a:solidFill>
                <a:schemeClr val="bg1"/>
              </a:solidFill>
              <a:latin typeface="Gobold Hollow" panose="02000500000000000000" pitchFamily="2" charset="0"/>
            </a:endParaRPr>
          </a:p>
        </p:txBody>
      </p:sp>
      <p:pic>
        <p:nvPicPr>
          <p:cNvPr id="7" name="Imagem 6" descr="Uma imagem contendo clip-art&#10;&#10;Descrição gerada automaticamente">
            <a:extLst>
              <a:ext uri="{FF2B5EF4-FFF2-40B4-BE49-F238E27FC236}">
                <a16:creationId xmlns:a16="http://schemas.microsoft.com/office/drawing/2014/main" id="{6D3DFD55-A246-430A-9468-684DDC00A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62" y="503539"/>
            <a:ext cx="2217538" cy="78386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944762" y="2628444"/>
            <a:ext cx="718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Gobold" panose="02000500000000000000" pitchFamily="2" charset="0"/>
              </a:rPr>
              <a:t>Power gráficos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85F58F-86DA-456C-BAAD-98199F9BDE0B}"/>
              </a:ext>
            </a:extLst>
          </p:cNvPr>
          <p:cNvSpPr txBox="1"/>
          <p:nvPr/>
        </p:nvSpPr>
        <p:spPr>
          <a:xfrm>
            <a:off x="7274710" y="2797649"/>
            <a:ext cx="1479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F2646C"/>
                </a:solidFill>
                <a:latin typeface="Mark My Words" pitchFamily="50" charset="0"/>
              </a:rPr>
              <a:t>1.0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1001912" y="4325873"/>
            <a:ext cx="3536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Gobold" panose="02000500000000000000" pitchFamily="2" charset="0"/>
              </a:rPr>
              <a:t>Criando gráficos impossíveis de serem ignorados.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DE44515-61FF-4ECF-9097-C7F3F8FE351E}"/>
              </a:ext>
            </a:extLst>
          </p:cNvPr>
          <p:cNvCxnSpPr>
            <a:cxnSpLocks/>
          </p:cNvCxnSpPr>
          <p:nvPr/>
        </p:nvCxnSpPr>
        <p:spPr>
          <a:xfrm>
            <a:off x="1204998" y="4125003"/>
            <a:ext cx="8447002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88B926F-2387-45A7-9B2F-EDD74076307D}"/>
              </a:ext>
            </a:extLst>
          </p:cNvPr>
          <p:cNvCxnSpPr>
            <a:cxnSpLocks/>
          </p:cNvCxnSpPr>
          <p:nvPr/>
        </p:nvCxnSpPr>
        <p:spPr>
          <a:xfrm>
            <a:off x="3400425" y="2332214"/>
            <a:ext cx="6534150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91CF359-8E67-4102-9EE2-04D22887823B}"/>
              </a:ext>
            </a:extLst>
          </p:cNvPr>
          <p:cNvCxnSpPr>
            <a:cxnSpLocks/>
          </p:cNvCxnSpPr>
          <p:nvPr/>
        </p:nvCxnSpPr>
        <p:spPr>
          <a:xfrm flipH="1">
            <a:off x="-254000" y="922514"/>
            <a:ext cx="988060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A5E965D-2959-4A7E-9890-3AB1772A6798}"/>
              </a:ext>
            </a:extLst>
          </p:cNvPr>
          <p:cNvSpPr txBox="1"/>
          <p:nvPr/>
        </p:nvSpPr>
        <p:spPr>
          <a:xfrm>
            <a:off x="944762" y="6163869"/>
            <a:ext cx="3874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 dirty="0">
                <a:solidFill>
                  <a:schemeClr val="bg1"/>
                </a:solidFill>
                <a:latin typeface="Gobold Thin Light" panose="02000500000000000000" pitchFamily="2" charset="0"/>
              </a:rPr>
              <a:t>@</a:t>
            </a:r>
            <a:r>
              <a:rPr lang="pt-BR" sz="1050" i="1" dirty="0" err="1">
                <a:solidFill>
                  <a:schemeClr val="bg1"/>
                </a:solidFill>
                <a:latin typeface="Gobold Thin Light" panose="02000500000000000000" pitchFamily="2" charset="0"/>
              </a:rPr>
              <a:t>raios_Apresentacoes</a:t>
            </a:r>
            <a:endParaRPr lang="pt-BR" sz="1050" i="1" dirty="0">
              <a:solidFill>
                <a:schemeClr val="bg1"/>
              </a:solidFill>
              <a:latin typeface="Gobold Thin 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0CB65604-C442-4A9A-B34E-B25C0F80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44763" y="1978271"/>
            <a:ext cx="331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>
                <a:solidFill>
                  <a:schemeClr val="bg1"/>
                </a:solidFill>
                <a:latin typeface="Gobold Hollow" panose="02000500000000000000" pitchFamily="2" charset="0"/>
              </a:rPr>
              <a:t>template</a:t>
            </a:r>
            <a:endParaRPr lang="pt-BR" sz="4000" dirty="0">
              <a:solidFill>
                <a:schemeClr val="bg1"/>
              </a:solidFill>
              <a:latin typeface="Gobold Hollow" panose="02000500000000000000" pitchFamily="2" charset="0"/>
            </a:endParaRPr>
          </a:p>
        </p:txBody>
      </p:sp>
      <p:pic>
        <p:nvPicPr>
          <p:cNvPr id="7" name="Imagem 6" descr="Uma imagem contendo clip-art&#10;&#10;Descrição gerada automaticamente">
            <a:extLst>
              <a:ext uri="{FF2B5EF4-FFF2-40B4-BE49-F238E27FC236}">
                <a16:creationId xmlns:a16="http://schemas.microsoft.com/office/drawing/2014/main" id="{6D3DFD55-A246-430A-9468-684DDC00A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62" y="503539"/>
            <a:ext cx="2217538" cy="78386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944762" y="2628444"/>
            <a:ext cx="718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Gobold" panose="02000500000000000000" pitchFamily="2" charset="0"/>
              </a:rPr>
              <a:t>Power gráficos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85F58F-86DA-456C-BAAD-98199F9BDE0B}"/>
              </a:ext>
            </a:extLst>
          </p:cNvPr>
          <p:cNvSpPr txBox="1"/>
          <p:nvPr/>
        </p:nvSpPr>
        <p:spPr>
          <a:xfrm>
            <a:off x="7274710" y="2797649"/>
            <a:ext cx="1479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F2646C"/>
                </a:solidFill>
                <a:latin typeface="Mark My Words" pitchFamily="50" charset="0"/>
              </a:rPr>
              <a:t>1.0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1001912" y="4325873"/>
            <a:ext cx="3536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Gobold" panose="02000500000000000000" pitchFamily="2" charset="0"/>
              </a:rPr>
              <a:t>Criando gráficos impossíveis de serem ignorados.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DE44515-61FF-4ECF-9097-C7F3F8FE351E}"/>
              </a:ext>
            </a:extLst>
          </p:cNvPr>
          <p:cNvCxnSpPr>
            <a:cxnSpLocks/>
          </p:cNvCxnSpPr>
          <p:nvPr/>
        </p:nvCxnSpPr>
        <p:spPr>
          <a:xfrm>
            <a:off x="1204998" y="4125003"/>
            <a:ext cx="8447002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88B926F-2387-45A7-9B2F-EDD74076307D}"/>
              </a:ext>
            </a:extLst>
          </p:cNvPr>
          <p:cNvCxnSpPr>
            <a:cxnSpLocks/>
          </p:cNvCxnSpPr>
          <p:nvPr/>
        </p:nvCxnSpPr>
        <p:spPr>
          <a:xfrm>
            <a:off x="3680460" y="2332214"/>
            <a:ext cx="6254115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91CF359-8E67-4102-9EE2-04D22887823B}"/>
              </a:ext>
            </a:extLst>
          </p:cNvPr>
          <p:cNvCxnSpPr>
            <a:cxnSpLocks/>
          </p:cNvCxnSpPr>
          <p:nvPr/>
        </p:nvCxnSpPr>
        <p:spPr>
          <a:xfrm flipH="1">
            <a:off x="-254000" y="922514"/>
            <a:ext cx="988060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A5E965D-2959-4A7E-9890-3AB1772A6798}"/>
              </a:ext>
            </a:extLst>
          </p:cNvPr>
          <p:cNvSpPr txBox="1"/>
          <p:nvPr/>
        </p:nvSpPr>
        <p:spPr>
          <a:xfrm>
            <a:off x="944762" y="6163869"/>
            <a:ext cx="3874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 dirty="0">
                <a:solidFill>
                  <a:schemeClr val="bg1"/>
                </a:solidFill>
                <a:latin typeface="Gobold Thin Light" panose="02000500000000000000" pitchFamily="2" charset="0"/>
              </a:rPr>
              <a:t>@</a:t>
            </a:r>
            <a:r>
              <a:rPr lang="pt-BR" sz="1050" i="1" dirty="0" err="1">
                <a:solidFill>
                  <a:schemeClr val="bg1"/>
                </a:solidFill>
                <a:latin typeface="Gobold Thin Light" panose="02000500000000000000" pitchFamily="2" charset="0"/>
              </a:rPr>
              <a:t>raios_Apresentacoes</a:t>
            </a:r>
            <a:endParaRPr lang="pt-BR" sz="1050" i="1" dirty="0">
              <a:solidFill>
                <a:schemeClr val="bg1"/>
              </a:solidFill>
              <a:latin typeface="Gobold Thin Light" panose="02000500000000000000" pitchFamily="2" charset="0"/>
            </a:endParaRPr>
          </a:p>
        </p:txBody>
      </p:sp>
      <p:sp>
        <p:nvSpPr>
          <p:cNvPr id="13" name="Retângulo 12">
            <a:hlinkClick r:id="rId5"/>
            <a:extLst>
              <a:ext uri="{FF2B5EF4-FFF2-40B4-BE49-F238E27FC236}">
                <a16:creationId xmlns:a16="http://schemas.microsoft.com/office/drawing/2014/main" id="{131DD188-41F5-4B19-9700-4F3DBEDC8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5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E6B231-ED2B-BA44-B82E-2E3FC32A8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" y="0"/>
            <a:ext cx="12185196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944762" y="459109"/>
            <a:ext cx="718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3C3C3C"/>
                </a:solidFill>
                <a:latin typeface="Gobold" panose="02000500000000000000" pitchFamily="2" charset="0"/>
              </a:rPr>
              <a:t>Roadmap</a:t>
            </a:r>
            <a:endParaRPr lang="pt-BR" sz="2800" dirty="0">
              <a:solidFill>
                <a:srgbClr val="3C3C3C"/>
              </a:solidFill>
              <a:latin typeface="Gobold Hollow" panose="02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1001912" y="1187702"/>
            <a:ext cx="2596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Descrição do </a:t>
            </a:r>
            <a:r>
              <a:rPr lang="pt-BR" b="1" u="sng" dirty="0" err="1"/>
              <a:t>Roadmap</a:t>
            </a:r>
            <a:endParaRPr lang="pt-BR" b="1" u="sng" dirty="0"/>
          </a:p>
          <a:p>
            <a:r>
              <a:rPr lang="pt-BR" sz="1600" dirty="0" err="1"/>
              <a:t>Lorem</a:t>
            </a:r>
            <a:r>
              <a:rPr lang="pt-BR" sz="1600" dirty="0"/>
              <a:t> Ipsum </a:t>
            </a:r>
            <a:r>
              <a:rPr lang="pt-BR" sz="1600" dirty="0" err="1"/>
              <a:t>is</a:t>
            </a:r>
            <a:r>
              <a:rPr lang="pt-BR" sz="1600" dirty="0"/>
              <a:t> </a:t>
            </a:r>
            <a:r>
              <a:rPr lang="pt-BR" sz="1600" dirty="0" err="1"/>
              <a:t>simply</a:t>
            </a:r>
            <a:r>
              <a:rPr lang="pt-BR" sz="1600" dirty="0"/>
              <a:t> </a:t>
            </a:r>
            <a:r>
              <a:rPr lang="pt-BR" sz="1600" dirty="0" err="1"/>
              <a:t>dummy</a:t>
            </a:r>
            <a:r>
              <a:rPr lang="pt-BR" sz="1600" dirty="0"/>
              <a:t> </a:t>
            </a:r>
            <a:r>
              <a:rPr lang="pt-BR" sz="1600" dirty="0" err="1"/>
              <a:t>text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printing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typesetting</a:t>
            </a:r>
            <a:r>
              <a:rPr lang="pt-BR" sz="1600" dirty="0"/>
              <a:t> </a:t>
            </a:r>
            <a:r>
              <a:rPr lang="pt-BR" sz="1600" dirty="0" err="1"/>
              <a:t>industry</a:t>
            </a:r>
            <a:r>
              <a:rPr lang="pt-BR" sz="1600" dirty="0"/>
              <a:t>.</a:t>
            </a:r>
            <a:endParaRPr lang="pt-BR" sz="12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FD0C930-F5B0-1F45-9CA9-87FA168523B3}"/>
              </a:ext>
            </a:extLst>
          </p:cNvPr>
          <p:cNvCxnSpPr>
            <a:cxnSpLocks/>
          </p:cNvCxnSpPr>
          <p:nvPr/>
        </p:nvCxnSpPr>
        <p:spPr>
          <a:xfrm flipH="1">
            <a:off x="617517" y="5795158"/>
            <a:ext cx="10284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5D8473D-9081-6B45-90F4-5B79E7E5CF0D}"/>
              </a:ext>
            </a:extLst>
          </p:cNvPr>
          <p:cNvCxnSpPr>
            <a:cxnSpLocks/>
          </p:cNvCxnSpPr>
          <p:nvPr/>
        </p:nvCxnSpPr>
        <p:spPr>
          <a:xfrm flipV="1">
            <a:off x="815307" y="1294410"/>
            <a:ext cx="0" cy="4928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A05659-DFEC-AB4A-9CDF-1EC2524F5FFE}"/>
              </a:ext>
            </a:extLst>
          </p:cNvPr>
          <p:cNvSpPr txBox="1"/>
          <p:nvPr/>
        </p:nvSpPr>
        <p:spPr>
          <a:xfrm>
            <a:off x="1148902" y="4068280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E3C56A1-00DE-D244-ABFF-E16EB6517F11}"/>
              </a:ext>
            </a:extLst>
          </p:cNvPr>
          <p:cNvSpPr txBox="1"/>
          <p:nvPr/>
        </p:nvSpPr>
        <p:spPr>
          <a:xfrm>
            <a:off x="2823323" y="3486389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A5E3DDA-AC81-5242-84FE-9D326A90C67E}"/>
              </a:ext>
            </a:extLst>
          </p:cNvPr>
          <p:cNvSpPr txBox="1"/>
          <p:nvPr/>
        </p:nvSpPr>
        <p:spPr>
          <a:xfrm>
            <a:off x="4854004" y="3723896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403CC54-8824-5541-897D-9ED6F1DDD18E}"/>
              </a:ext>
            </a:extLst>
          </p:cNvPr>
          <p:cNvSpPr txBox="1"/>
          <p:nvPr/>
        </p:nvSpPr>
        <p:spPr>
          <a:xfrm>
            <a:off x="6706555" y="2227605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0C9E246-FB2D-0A4A-AEED-3CC30D38AAAD}"/>
              </a:ext>
            </a:extLst>
          </p:cNvPr>
          <p:cNvSpPr txBox="1"/>
          <p:nvPr/>
        </p:nvSpPr>
        <p:spPr>
          <a:xfrm>
            <a:off x="8262223" y="1420083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55B495B-285F-0D48-ABE5-87B64D8224C4}"/>
              </a:ext>
            </a:extLst>
          </p:cNvPr>
          <p:cNvCxnSpPr>
            <a:cxnSpLocks/>
          </p:cNvCxnSpPr>
          <p:nvPr/>
        </p:nvCxnSpPr>
        <p:spPr>
          <a:xfrm flipV="1">
            <a:off x="1959429" y="4767777"/>
            <a:ext cx="912604" cy="320632"/>
          </a:xfrm>
          <a:prstGeom prst="line">
            <a:avLst/>
          </a:prstGeom>
          <a:ln w="76200">
            <a:solidFill>
              <a:srgbClr val="8C9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BFEB618-4382-5841-997E-9BC3213E1DE0}"/>
              </a:ext>
            </a:extLst>
          </p:cNvPr>
          <p:cNvCxnSpPr>
            <a:cxnSpLocks/>
          </p:cNvCxnSpPr>
          <p:nvPr/>
        </p:nvCxnSpPr>
        <p:spPr>
          <a:xfrm>
            <a:off x="3669476" y="4684648"/>
            <a:ext cx="1224350" cy="202777"/>
          </a:xfrm>
          <a:prstGeom prst="line">
            <a:avLst/>
          </a:prstGeom>
          <a:ln w="76200">
            <a:solidFill>
              <a:srgbClr val="8C9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DFD7CA5-B6CA-F045-A45E-C0289D4C72E5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5723907" y="3701193"/>
            <a:ext cx="1150900" cy="1066584"/>
          </a:xfrm>
          <a:prstGeom prst="line">
            <a:avLst/>
          </a:prstGeom>
          <a:ln w="76200">
            <a:solidFill>
              <a:srgbClr val="8C9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51113A94-D056-9A4B-A414-5300DD65AF23}"/>
              </a:ext>
            </a:extLst>
          </p:cNvPr>
          <p:cNvCxnSpPr>
            <a:cxnSpLocks/>
          </p:cNvCxnSpPr>
          <p:nvPr/>
        </p:nvCxnSpPr>
        <p:spPr>
          <a:xfrm flipV="1">
            <a:off x="7553497" y="2742386"/>
            <a:ext cx="910610" cy="538527"/>
          </a:xfrm>
          <a:prstGeom prst="line">
            <a:avLst/>
          </a:prstGeom>
          <a:ln w="76200">
            <a:solidFill>
              <a:srgbClr val="8C9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3D223FD-628E-E14A-8A91-4BFF0875AFDA}"/>
              </a:ext>
            </a:extLst>
          </p:cNvPr>
          <p:cNvSpPr/>
          <p:nvPr/>
        </p:nvSpPr>
        <p:spPr>
          <a:xfrm>
            <a:off x="1188724" y="4793320"/>
            <a:ext cx="876978" cy="876978"/>
          </a:xfrm>
          <a:prstGeom prst="ellipse">
            <a:avLst/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Fase </a:t>
            </a:r>
            <a:r>
              <a:rPr lang="pt-BR" b="1" dirty="0">
                <a:solidFill>
                  <a:schemeClr val="bg1"/>
                </a:solidFill>
              </a:rPr>
              <a:t>01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351A64-5529-7E40-85B9-8A4193EFBDB0}"/>
              </a:ext>
            </a:extLst>
          </p:cNvPr>
          <p:cNvSpPr/>
          <p:nvPr/>
        </p:nvSpPr>
        <p:spPr>
          <a:xfrm>
            <a:off x="2863145" y="4211429"/>
            <a:ext cx="876978" cy="876978"/>
          </a:xfrm>
          <a:prstGeom prst="ellipse">
            <a:avLst/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Fase </a:t>
            </a:r>
            <a:r>
              <a:rPr lang="pt-BR" b="1" dirty="0">
                <a:solidFill>
                  <a:schemeClr val="bg1"/>
                </a:solidFill>
              </a:rPr>
              <a:t>02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964E35-E667-A445-9D88-A27BCED0B455}"/>
              </a:ext>
            </a:extLst>
          </p:cNvPr>
          <p:cNvSpPr/>
          <p:nvPr/>
        </p:nvSpPr>
        <p:spPr>
          <a:xfrm>
            <a:off x="4893826" y="4448936"/>
            <a:ext cx="876978" cy="876978"/>
          </a:xfrm>
          <a:prstGeom prst="ellipse">
            <a:avLst/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Fase </a:t>
            </a:r>
            <a:r>
              <a:rPr lang="pt-BR" b="1" dirty="0">
                <a:solidFill>
                  <a:schemeClr val="bg1"/>
                </a:solidFill>
              </a:rPr>
              <a:t>03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61F1F8-AF05-4A40-9892-1D0AFDF029D8}"/>
              </a:ext>
            </a:extLst>
          </p:cNvPr>
          <p:cNvSpPr/>
          <p:nvPr/>
        </p:nvSpPr>
        <p:spPr>
          <a:xfrm>
            <a:off x="6746377" y="2952645"/>
            <a:ext cx="876978" cy="876978"/>
          </a:xfrm>
          <a:prstGeom prst="ellipse">
            <a:avLst/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Fase </a:t>
            </a:r>
            <a:r>
              <a:rPr lang="pt-BR" b="1" dirty="0">
                <a:solidFill>
                  <a:schemeClr val="bg1"/>
                </a:solidFill>
              </a:rPr>
              <a:t>04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0118D2-2028-C04C-B152-F34696141577}"/>
              </a:ext>
            </a:extLst>
          </p:cNvPr>
          <p:cNvSpPr/>
          <p:nvPr/>
        </p:nvSpPr>
        <p:spPr>
          <a:xfrm>
            <a:off x="8302045" y="2145123"/>
            <a:ext cx="876978" cy="876978"/>
          </a:xfrm>
          <a:prstGeom prst="ellipse">
            <a:avLst/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Fase </a:t>
            </a:r>
            <a:r>
              <a:rPr lang="pt-BR" b="1" dirty="0">
                <a:solidFill>
                  <a:schemeClr val="bg1"/>
                </a:solidFill>
              </a:rPr>
              <a:t>05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262729E-A1FC-FF44-AB65-A6517C52CAFC}"/>
              </a:ext>
            </a:extLst>
          </p:cNvPr>
          <p:cNvSpPr txBox="1"/>
          <p:nvPr/>
        </p:nvSpPr>
        <p:spPr>
          <a:xfrm>
            <a:off x="1101402" y="5908955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2001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0CA6DA0-9367-A944-BAAC-FED81FE38BD9}"/>
              </a:ext>
            </a:extLst>
          </p:cNvPr>
          <p:cNvSpPr txBox="1"/>
          <p:nvPr/>
        </p:nvSpPr>
        <p:spPr>
          <a:xfrm>
            <a:off x="2716446" y="5908955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2005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824BE68-53D3-5B47-A163-B965E0B29827}"/>
              </a:ext>
            </a:extLst>
          </p:cNvPr>
          <p:cNvSpPr txBox="1"/>
          <p:nvPr/>
        </p:nvSpPr>
        <p:spPr>
          <a:xfrm>
            <a:off x="4533371" y="5908955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2010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F7281ACA-4CBF-9B41-86FD-F3999EAA2D2A}"/>
              </a:ext>
            </a:extLst>
          </p:cNvPr>
          <p:cNvSpPr txBox="1"/>
          <p:nvPr/>
        </p:nvSpPr>
        <p:spPr>
          <a:xfrm>
            <a:off x="6338420" y="5908955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2015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16D2889-FDAA-DC45-9866-52802D991E2B}"/>
              </a:ext>
            </a:extLst>
          </p:cNvPr>
          <p:cNvSpPr txBox="1"/>
          <p:nvPr/>
        </p:nvSpPr>
        <p:spPr>
          <a:xfrm>
            <a:off x="7834711" y="5908955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2019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8DC4869-70CB-6047-A7C7-D2C8BD68DB19}"/>
              </a:ext>
            </a:extLst>
          </p:cNvPr>
          <p:cNvSpPr txBox="1"/>
          <p:nvPr/>
        </p:nvSpPr>
        <p:spPr>
          <a:xfrm>
            <a:off x="9532882" y="5908955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2025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3920948F-0F5B-E246-81DC-A03E4F132C7E}"/>
              </a:ext>
            </a:extLst>
          </p:cNvPr>
          <p:cNvSpPr txBox="1"/>
          <p:nvPr/>
        </p:nvSpPr>
        <p:spPr>
          <a:xfrm>
            <a:off x="56373" y="5016067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10%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59E86A8-7EB7-7C46-846C-98B2586BB5BD}"/>
              </a:ext>
            </a:extLst>
          </p:cNvPr>
          <p:cNvSpPr txBox="1"/>
          <p:nvPr/>
        </p:nvSpPr>
        <p:spPr>
          <a:xfrm>
            <a:off x="56373" y="4434176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30%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BDA635C-77FB-A844-928D-7E7FD60C70AE}"/>
              </a:ext>
            </a:extLst>
          </p:cNvPr>
          <p:cNvSpPr txBox="1"/>
          <p:nvPr/>
        </p:nvSpPr>
        <p:spPr>
          <a:xfrm>
            <a:off x="56373" y="3864160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50%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41D9B3A-73BF-D546-84A4-AE2276CB46A9}"/>
              </a:ext>
            </a:extLst>
          </p:cNvPr>
          <p:cNvSpPr txBox="1"/>
          <p:nvPr/>
        </p:nvSpPr>
        <p:spPr>
          <a:xfrm>
            <a:off x="56373" y="3282269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70%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6592BB0-6584-004B-9883-8D72AC93B033}"/>
              </a:ext>
            </a:extLst>
          </p:cNvPr>
          <p:cNvSpPr txBox="1"/>
          <p:nvPr/>
        </p:nvSpPr>
        <p:spPr>
          <a:xfrm>
            <a:off x="56373" y="2700378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90%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DD99E5AC-5DF9-1C4E-9849-CA4FAE51C3F3}"/>
              </a:ext>
            </a:extLst>
          </p:cNvPr>
          <p:cNvSpPr txBox="1"/>
          <p:nvPr/>
        </p:nvSpPr>
        <p:spPr>
          <a:xfrm>
            <a:off x="56373" y="2059110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100%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13030E7-E8AE-FE44-8244-E30DE3346798}"/>
              </a:ext>
            </a:extLst>
          </p:cNvPr>
          <p:cNvSpPr txBox="1"/>
          <p:nvPr/>
        </p:nvSpPr>
        <p:spPr>
          <a:xfrm>
            <a:off x="56373" y="1453468"/>
            <a:ext cx="105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120%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1EA2C3D-A43B-47A1-A1CC-9523CB745DA6}"/>
              </a:ext>
            </a:extLst>
          </p:cNvPr>
          <p:cNvSpPr txBox="1"/>
          <p:nvPr/>
        </p:nvSpPr>
        <p:spPr>
          <a:xfrm>
            <a:off x="2316040" y="434075"/>
            <a:ext cx="31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2646C"/>
                </a:solidFill>
                <a:latin typeface="Mark My Words" pitchFamily="50" charset="0"/>
              </a:rPr>
              <a:t>Startup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5551A6B-5FA9-4D62-B879-9EB495AB8E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182" y="749094"/>
            <a:ext cx="1441326" cy="17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3B22F27-63C7-4741-A6DB-0678FF0C8E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ao ar livre, rocha, natureza, água&#10;&#10;Descrição gerada automaticamente">
            <a:extLst>
              <a:ext uri="{FF2B5EF4-FFF2-40B4-BE49-F238E27FC236}">
                <a16:creationId xmlns:a16="http://schemas.microsoft.com/office/drawing/2014/main" id="{EF6A2C2C-9838-E149-976D-6183CF5B3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69" y="487944"/>
            <a:ext cx="11044053" cy="594992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7740978" y="780385"/>
            <a:ext cx="718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3C3C3C"/>
                </a:solidFill>
                <a:latin typeface="Gobold" panose="02000500000000000000" pitchFamily="2" charset="0"/>
              </a:rPr>
              <a:t>Tamanho de</a:t>
            </a:r>
            <a:endParaRPr lang="pt-BR" sz="2800" dirty="0">
              <a:solidFill>
                <a:srgbClr val="3C3C3C"/>
              </a:solidFill>
              <a:latin typeface="Gobold Hollow" panose="02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7798128" y="1508978"/>
            <a:ext cx="2596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 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dummy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typesetting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industry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EC610A4-5D45-41EB-B8BD-654958837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764280"/>
              </p:ext>
            </p:extLst>
          </p:nvPr>
        </p:nvGraphicFramePr>
        <p:xfrm>
          <a:off x="3595516" y="1791549"/>
          <a:ext cx="4060178" cy="354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m 7" descr="Uma imagem contendo pessoa, natureza, ao ar livre, rocha&#10;&#10;Descrição gerada automaticamente">
            <a:extLst>
              <a:ext uri="{FF2B5EF4-FFF2-40B4-BE49-F238E27FC236}">
                <a16:creationId xmlns:a16="http://schemas.microsoft.com/office/drawing/2014/main" id="{EDA812AD-3C83-3C4D-B9D3-6030B84C3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69" y="487944"/>
            <a:ext cx="3934040" cy="59499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7AFB28-DFA3-45DA-8272-6AF37A8EAFB4}"/>
              </a:ext>
            </a:extLst>
          </p:cNvPr>
          <p:cNvSpPr txBox="1"/>
          <p:nvPr/>
        </p:nvSpPr>
        <p:spPr>
          <a:xfrm>
            <a:off x="9461477" y="762361"/>
            <a:ext cx="31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2646C"/>
                </a:solidFill>
                <a:latin typeface="Mark My Words" pitchFamily="50" charset="0"/>
              </a:rPr>
              <a:t>Mercado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FC8AB5-5CE7-4FFF-9D20-640F07E4D994}"/>
              </a:ext>
            </a:extLst>
          </p:cNvPr>
          <p:cNvSpPr txBox="1"/>
          <p:nvPr/>
        </p:nvSpPr>
        <p:spPr>
          <a:xfrm>
            <a:off x="7798127" y="2926985"/>
            <a:ext cx="25963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 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dummy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typesetting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industry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dummy text of the printing and typesetting industry.</a:t>
            </a: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53112E-1BF8-499A-A552-5037A29A6B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" y="0"/>
            <a:ext cx="12182206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3B22F27-63C7-4741-A6DB-0678FF0C8ED8}"/>
              </a:ext>
            </a:extLst>
          </p:cNvPr>
          <p:cNvSpPr/>
          <p:nvPr/>
        </p:nvSpPr>
        <p:spPr>
          <a:xfrm>
            <a:off x="0" y="0"/>
            <a:ext cx="3320206" cy="6858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637494" y="780385"/>
            <a:ext cx="718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2646C"/>
                </a:solidFill>
                <a:latin typeface="Gobold" panose="02000500000000000000" pitchFamily="2" charset="0"/>
              </a:rPr>
              <a:t>Mídias</a:t>
            </a:r>
            <a:endParaRPr lang="pt-BR" sz="2800" dirty="0">
              <a:solidFill>
                <a:srgbClr val="F2646C"/>
              </a:solidFill>
              <a:latin typeface="Gobold Hollow" panose="02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694644" y="1508978"/>
            <a:ext cx="2596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bg1"/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bg1"/>
                </a:solidFill>
              </a:rPr>
              <a:t>Lorem</a:t>
            </a:r>
            <a:r>
              <a:rPr lang="pt-BR" sz="1600" dirty="0">
                <a:solidFill>
                  <a:schemeClr val="bg1"/>
                </a:solidFill>
              </a:rPr>
              <a:t> Ipsum </a:t>
            </a:r>
            <a:r>
              <a:rPr lang="pt-BR" sz="1600" dirty="0" err="1">
                <a:solidFill>
                  <a:schemeClr val="bg1"/>
                </a:solidFill>
              </a:rPr>
              <a:t>is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simply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dummy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text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of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the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printing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and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typesetting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industry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  <a:endParaRPr lang="pt-BR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2733BCCD-1F8F-484B-9008-59F5FFFBCF15}"/>
              </a:ext>
            </a:extLst>
          </p:cNvPr>
          <p:cNvGrpSpPr/>
          <p:nvPr/>
        </p:nvGrpSpPr>
        <p:grpSpPr>
          <a:xfrm rot="9000000">
            <a:off x="3846988" y="1513960"/>
            <a:ext cx="4008326" cy="4008321"/>
            <a:chOff x="6462888" y="2082801"/>
            <a:chExt cx="3381024" cy="3381020"/>
          </a:xfrm>
        </p:grpSpPr>
        <p:sp>
          <p:nvSpPr>
            <p:cNvPr id="13" name="Arc 9">
              <a:extLst>
                <a:ext uri="{FF2B5EF4-FFF2-40B4-BE49-F238E27FC236}">
                  <a16:creationId xmlns:a16="http://schemas.microsoft.com/office/drawing/2014/main" id="{7A9AC525-33E6-4B10-B991-749F39F87EC7}"/>
                </a:ext>
              </a:extLst>
            </p:cNvPr>
            <p:cNvSpPr/>
            <p:nvPr/>
          </p:nvSpPr>
          <p:spPr>
            <a:xfrm>
              <a:off x="6462888" y="2082801"/>
              <a:ext cx="3381024" cy="3381020"/>
            </a:xfrm>
            <a:prstGeom prst="arc">
              <a:avLst>
                <a:gd name="adj1" fmla="val 16200000"/>
                <a:gd name="adj2" fmla="val 1116443"/>
              </a:avLst>
            </a:prstGeom>
            <a:ln w="1905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0">
              <a:extLst>
                <a:ext uri="{FF2B5EF4-FFF2-40B4-BE49-F238E27FC236}">
                  <a16:creationId xmlns:a16="http://schemas.microsoft.com/office/drawing/2014/main" id="{680BB666-DC73-4792-A093-611B54072700}"/>
                </a:ext>
              </a:extLst>
            </p:cNvPr>
            <p:cNvSpPr/>
            <p:nvPr/>
          </p:nvSpPr>
          <p:spPr>
            <a:xfrm>
              <a:off x="6694309" y="2314222"/>
              <a:ext cx="2918182" cy="2918178"/>
            </a:xfrm>
            <a:prstGeom prst="arc">
              <a:avLst>
                <a:gd name="adj1" fmla="val 16200000"/>
                <a:gd name="adj2" fmla="val 5887132"/>
              </a:avLst>
            </a:prstGeom>
            <a:ln w="190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1">
              <a:extLst>
                <a:ext uri="{FF2B5EF4-FFF2-40B4-BE49-F238E27FC236}">
                  <a16:creationId xmlns:a16="http://schemas.microsoft.com/office/drawing/2014/main" id="{651DB69F-4DAD-4F49-B3CA-8E2D55F4C228}"/>
                </a:ext>
              </a:extLst>
            </p:cNvPr>
            <p:cNvSpPr/>
            <p:nvPr/>
          </p:nvSpPr>
          <p:spPr>
            <a:xfrm>
              <a:off x="6937021" y="2556933"/>
              <a:ext cx="2432758" cy="2432756"/>
            </a:xfrm>
            <a:prstGeom prst="arc">
              <a:avLst>
                <a:gd name="adj1" fmla="val 16361844"/>
                <a:gd name="adj2" fmla="val 7201249"/>
              </a:avLst>
            </a:prstGeom>
            <a:ln w="190500" cap="rnd">
              <a:solidFill>
                <a:srgbClr val="F26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218CE0D-DAAE-424B-8C41-7F5824779891}"/>
              </a:ext>
            </a:extLst>
          </p:cNvPr>
          <p:cNvSpPr txBox="1"/>
          <p:nvPr/>
        </p:nvSpPr>
        <p:spPr>
          <a:xfrm>
            <a:off x="3589016" y="3479423"/>
            <a:ext cx="58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BB75862-675E-4370-B6FC-23D3BFE00FC2}"/>
              </a:ext>
            </a:extLst>
          </p:cNvPr>
          <p:cNvSpPr txBox="1"/>
          <p:nvPr/>
        </p:nvSpPr>
        <p:spPr>
          <a:xfrm>
            <a:off x="5283672" y="1548229"/>
            <a:ext cx="81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F6F0A2E-5F6C-465F-815E-C8149050779D}"/>
              </a:ext>
            </a:extLst>
          </p:cNvPr>
          <p:cNvSpPr txBox="1"/>
          <p:nvPr/>
        </p:nvSpPr>
        <p:spPr>
          <a:xfrm>
            <a:off x="5950646" y="1832143"/>
            <a:ext cx="87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100%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F751DC0-4357-4469-B8E0-8E0A1304E2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64" y="3104528"/>
            <a:ext cx="565124" cy="56512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001BE2B4-1437-4F08-94ED-E98210DA7F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464" y="4004770"/>
            <a:ext cx="565124" cy="565124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9034CFC4-B7A3-467A-B5E6-783484609E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464" y="5066460"/>
            <a:ext cx="565123" cy="565123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2812846-B1A8-42FD-89D9-CC71CB79AEF1}"/>
              </a:ext>
            </a:extLst>
          </p:cNvPr>
          <p:cNvSpPr txBox="1"/>
          <p:nvPr/>
        </p:nvSpPr>
        <p:spPr>
          <a:xfrm>
            <a:off x="1477715" y="3125480"/>
            <a:ext cx="155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Lorem</a:t>
            </a:r>
            <a:r>
              <a:rPr lang="pt-BR" sz="1400" dirty="0">
                <a:solidFill>
                  <a:schemeClr val="bg1"/>
                </a:solidFill>
              </a:rPr>
              <a:t> Ipsum </a:t>
            </a:r>
            <a:r>
              <a:rPr lang="pt-BR" sz="1400" dirty="0" err="1">
                <a:solidFill>
                  <a:schemeClr val="bg1"/>
                </a:solidFill>
              </a:rPr>
              <a:t>is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simply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dummy</a:t>
            </a:r>
            <a:r>
              <a:rPr lang="pt-BR" sz="1400" dirty="0">
                <a:solidFill>
                  <a:schemeClr val="bg1"/>
                </a:solidFill>
              </a:rPr>
              <a:t>.</a:t>
            </a:r>
            <a:endParaRPr lang="pt-BR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E927B45-B3B1-4DA4-8C54-3E082830E88F}"/>
              </a:ext>
            </a:extLst>
          </p:cNvPr>
          <p:cNvSpPr txBox="1"/>
          <p:nvPr/>
        </p:nvSpPr>
        <p:spPr>
          <a:xfrm>
            <a:off x="1477715" y="4017477"/>
            <a:ext cx="155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Lorem</a:t>
            </a:r>
            <a:r>
              <a:rPr lang="pt-BR" sz="1400" dirty="0">
                <a:solidFill>
                  <a:schemeClr val="bg1"/>
                </a:solidFill>
              </a:rPr>
              <a:t> Ipsum </a:t>
            </a:r>
            <a:r>
              <a:rPr lang="pt-BR" sz="1400" dirty="0" err="1">
                <a:solidFill>
                  <a:schemeClr val="bg1"/>
                </a:solidFill>
              </a:rPr>
              <a:t>is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simply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dummy</a:t>
            </a:r>
            <a:r>
              <a:rPr lang="pt-BR" sz="1400" dirty="0">
                <a:solidFill>
                  <a:schemeClr val="bg1"/>
                </a:solidFill>
              </a:rPr>
              <a:t>.</a:t>
            </a:r>
            <a:endParaRPr lang="pt-BR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30C4D87-50D1-466D-B963-1A289142D0D3}"/>
              </a:ext>
            </a:extLst>
          </p:cNvPr>
          <p:cNvSpPr txBox="1"/>
          <p:nvPr/>
        </p:nvSpPr>
        <p:spPr>
          <a:xfrm>
            <a:off x="1477715" y="5157078"/>
            <a:ext cx="155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Lorem</a:t>
            </a:r>
            <a:r>
              <a:rPr lang="pt-BR" sz="1400" dirty="0">
                <a:solidFill>
                  <a:schemeClr val="bg1"/>
                </a:solidFill>
              </a:rPr>
              <a:t> Ipsum </a:t>
            </a:r>
            <a:r>
              <a:rPr lang="pt-BR" sz="1400" dirty="0" err="1">
                <a:solidFill>
                  <a:schemeClr val="bg1"/>
                </a:solidFill>
              </a:rPr>
              <a:t>is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simply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dummy</a:t>
            </a:r>
            <a:r>
              <a:rPr lang="pt-BR" sz="1400" dirty="0">
                <a:solidFill>
                  <a:schemeClr val="bg1"/>
                </a:solidFill>
              </a:rPr>
              <a:t>.</a:t>
            </a:r>
            <a:endParaRPr lang="pt-BR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CF01D2-ED1F-432F-8F44-196E3EF81B53}"/>
              </a:ext>
            </a:extLst>
          </p:cNvPr>
          <p:cNvSpPr txBox="1"/>
          <p:nvPr/>
        </p:nvSpPr>
        <p:spPr>
          <a:xfrm>
            <a:off x="8382096" y="783025"/>
            <a:ext cx="25963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bg1"/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bg1"/>
                </a:solidFill>
              </a:rPr>
              <a:t>Lorem</a:t>
            </a:r>
            <a:r>
              <a:rPr lang="pt-BR" sz="1600" dirty="0">
                <a:solidFill>
                  <a:schemeClr val="bg1"/>
                </a:solidFill>
              </a:rPr>
              <a:t> Ipsum </a:t>
            </a:r>
            <a:r>
              <a:rPr lang="pt-BR" sz="1600" dirty="0" err="1">
                <a:solidFill>
                  <a:schemeClr val="bg1"/>
                </a:solidFill>
              </a:rPr>
              <a:t>is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simply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dummy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text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of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the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printing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and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typesetting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industry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dummy text of the printing and typesetting industry.</a:t>
            </a:r>
            <a:endParaRPr lang="pt-BR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17CD518-360F-4408-BA28-0BD0DAD86683}"/>
              </a:ext>
            </a:extLst>
          </p:cNvPr>
          <p:cNvSpPr txBox="1"/>
          <p:nvPr/>
        </p:nvSpPr>
        <p:spPr>
          <a:xfrm>
            <a:off x="1666073" y="762361"/>
            <a:ext cx="31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Mark My Words" pitchFamily="50" charset="0"/>
              </a:rPr>
              <a:t>Sociais</a:t>
            </a:r>
          </a:p>
        </p:txBody>
      </p:sp>
    </p:spTree>
    <p:extLst>
      <p:ext uri="{BB962C8B-B14F-4D97-AF65-F5344CB8AC3E}">
        <p14:creationId xmlns:p14="http://schemas.microsoft.com/office/powerpoint/2010/main" val="27850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Uma imagem contendo interior, parede, pessoa, mesa&#10;&#10;Descrição gerada automaticamente">
            <a:extLst>
              <a:ext uri="{FF2B5EF4-FFF2-40B4-BE49-F238E27FC236}">
                <a16:creationId xmlns:a16="http://schemas.microsoft.com/office/drawing/2014/main" id="{D7F2D4D6-0D4B-418A-9C06-589B30483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55779"/>
            <a:ext cx="12192000" cy="749334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761319" y="780385"/>
            <a:ext cx="718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bold" panose="02000500000000000000" pitchFamily="2" charset="0"/>
              </a:rPr>
              <a:t>Pesquisa 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Gobold Hollow" panose="02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818469" y="1508978"/>
            <a:ext cx="2596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 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dummy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typesetting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industry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Lorem Ipsum is simply dummy text of the printing and typesetting industry.</a:t>
            </a: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7">
            <a:extLst>
              <a:ext uri="{FF2B5EF4-FFF2-40B4-BE49-F238E27FC236}">
                <a16:creationId xmlns:a16="http://schemas.microsoft.com/office/drawing/2014/main" id="{ED89AFE4-E4B6-4984-AFEC-E1DB9B142D41}"/>
              </a:ext>
            </a:extLst>
          </p:cNvPr>
          <p:cNvCxnSpPr>
            <a:cxnSpLocks/>
          </p:cNvCxnSpPr>
          <p:nvPr/>
        </p:nvCxnSpPr>
        <p:spPr>
          <a:xfrm flipV="1">
            <a:off x="1079310" y="3816220"/>
            <a:ext cx="20906" cy="2700468"/>
          </a:xfrm>
          <a:prstGeom prst="line">
            <a:avLst/>
          </a:prstGeom>
          <a:ln w="984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8">
            <a:extLst>
              <a:ext uri="{FF2B5EF4-FFF2-40B4-BE49-F238E27FC236}">
                <a16:creationId xmlns:a16="http://schemas.microsoft.com/office/drawing/2014/main" id="{895B49E9-0E7A-4CB2-B122-6353C0571E5B}"/>
              </a:ext>
            </a:extLst>
          </p:cNvPr>
          <p:cNvCxnSpPr>
            <a:cxnSpLocks/>
          </p:cNvCxnSpPr>
          <p:nvPr/>
        </p:nvCxnSpPr>
        <p:spPr>
          <a:xfrm flipV="1">
            <a:off x="1079310" y="5683840"/>
            <a:ext cx="12700" cy="832849"/>
          </a:xfrm>
          <a:prstGeom prst="line">
            <a:avLst/>
          </a:prstGeom>
          <a:ln w="98425" cap="rnd">
            <a:solidFill>
              <a:srgbClr val="F2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86">
            <a:extLst>
              <a:ext uri="{FF2B5EF4-FFF2-40B4-BE49-F238E27FC236}">
                <a16:creationId xmlns:a16="http://schemas.microsoft.com/office/drawing/2014/main" id="{50C7D5EC-401A-4695-8254-2C149AD07645}"/>
              </a:ext>
            </a:extLst>
          </p:cNvPr>
          <p:cNvGrpSpPr/>
          <p:nvPr/>
        </p:nvGrpSpPr>
        <p:grpSpPr>
          <a:xfrm flipV="1">
            <a:off x="728068" y="5512220"/>
            <a:ext cx="718896" cy="718896"/>
            <a:chOff x="4882960" y="3371850"/>
            <a:chExt cx="469900" cy="469900"/>
          </a:xfrm>
          <a:solidFill>
            <a:srgbClr val="F2646C"/>
          </a:solidFill>
        </p:grpSpPr>
        <p:sp>
          <p:nvSpPr>
            <p:cNvPr id="59" name="Oval 87">
              <a:extLst>
                <a:ext uri="{FF2B5EF4-FFF2-40B4-BE49-F238E27FC236}">
                  <a16:creationId xmlns:a16="http://schemas.microsoft.com/office/drawing/2014/main" id="{02A2C22B-04A5-4801-8C73-E6421F58FFD7}"/>
                </a:ext>
              </a:extLst>
            </p:cNvPr>
            <p:cNvSpPr/>
            <p:nvPr/>
          </p:nvSpPr>
          <p:spPr>
            <a:xfrm>
              <a:off x="4882960" y="3371850"/>
              <a:ext cx="469900" cy="469900"/>
            </a:xfrm>
            <a:prstGeom prst="ellipse">
              <a:avLst/>
            </a:prstGeom>
            <a:solidFill>
              <a:srgbClr val="D9D9D9"/>
            </a:solidFill>
            <a:ln w="0">
              <a:solidFill>
                <a:srgbClr val="F2646C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88">
              <a:extLst>
                <a:ext uri="{FF2B5EF4-FFF2-40B4-BE49-F238E27FC236}">
                  <a16:creationId xmlns:a16="http://schemas.microsoft.com/office/drawing/2014/main" id="{8D885135-D5AB-46E4-99DA-9C5D0DB8309E}"/>
                </a:ext>
              </a:extLst>
            </p:cNvPr>
            <p:cNvSpPr/>
            <p:nvPr/>
          </p:nvSpPr>
          <p:spPr>
            <a:xfrm>
              <a:off x="4949635" y="3438525"/>
              <a:ext cx="336550" cy="336550"/>
            </a:xfrm>
            <a:prstGeom prst="ellipse">
              <a:avLst/>
            </a:prstGeom>
            <a:grpFill/>
            <a:ln w="0">
              <a:solidFill>
                <a:srgbClr val="F2646C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BBBD74E-4384-44E4-917B-87E1E0D1C5A3}"/>
              </a:ext>
            </a:extLst>
          </p:cNvPr>
          <p:cNvSpPr txBox="1"/>
          <p:nvPr/>
        </p:nvSpPr>
        <p:spPr>
          <a:xfrm>
            <a:off x="681352" y="5712738"/>
            <a:ext cx="81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10%</a:t>
            </a:r>
          </a:p>
        </p:txBody>
      </p:sp>
      <p:cxnSp>
        <p:nvCxnSpPr>
          <p:cNvPr id="78" name="Straight Connector 57">
            <a:extLst>
              <a:ext uri="{FF2B5EF4-FFF2-40B4-BE49-F238E27FC236}">
                <a16:creationId xmlns:a16="http://schemas.microsoft.com/office/drawing/2014/main" id="{C51D7BCC-0997-4A3B-B828-79250C6237AF}"/>
              </a:ext>
            </a:extLst>
          </p:cNvPr>
          <p:cNvCxnSpPr>
            <a:cxnSpLocks/>
          </p:cNvCxnSpPr>
          <p:nvPr/>
        </p:nvCxnSpPr>
        <p:spPr>
          <a:xfrm flipV="1">
            <a:off x="2746970" y="3816220"/>
            <a:ext cx="20906" cy="2700468"/>
          </a:xfrm>
          <a:prstGeom prst="line">
            <a:avLst/>
          </a:prstGeom>
          <a:ln w="984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58">
            <a:extLst>
              <a:ext uri="{FF2B5EF4-FFF2-40B4-BE49-F238E27FC236}">
                <a16:creationId xmlns:a16="http://schemas.microsoft.com/office/drawing/2014/main" id="{43D4130B-E0C9-4F32-BE45-D1754049FD2A}"/>
              </a:ext>
            </a:extLst>
          </p:cNvPr>
          <p:cNvCxnSpPr>
            <a:cxnSpLocks/>
          </p:cNvCxnSpPr>
          <p:nvPr/>
        </p:nvCxnSpPr>
        <p:spPr>
          <a:xfrm flipV="1">
            <a:off x="2746970" y="5683840"/>
            <a:ext cx="12700" cy="832849"/>
          </a:xfrm>
          <a:prstGeom prst="line">
            <a:avLst/>
          </a:prstGeom>
          <a:ln w="98425" cap="rnd">
            <a:solidFill>
              <a:srgbClr val="F2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1E74CBF0-8544-4803-A83D-E65FDED5D23E}"/>
              </a:ext>
            </a:extLst>
          </p:cNvPr>
          <p:cNvGrpSpPr/>
          <p:nvPr/>
        </p:nvGrpSpPr>
        <p:grpSpPr>
          <a:xfrm>
            <a:off x="2349012" y="5045928"/>
            <a:ext cx="812328" cy="718896"/>
            <a:chOff x="2349012" y="5147933"/>
            <a:chExt cx="812328" cy="718896"/>
          </a:xfrm>
        </p:grpSpPr>
        <p:grpSp>
          <p:nvGrpSpPr>
            <p:cNvPr id="80" name="Group 86">
              <a:extLst>
                <a:ext uri="{FF2B5EF4-FFF2-40B4-BE49-F238E27FC236}">
                  <a16:creationId xmlns:a16="http://schemas.microsoft.com/office/drawing/2014/main" id="{D3F2C500-05E0-4880-901C-6198878AAA57}"/>
                </a:ext>
              </a:extLst>
            </p:cNvPr>
            <p:cNvGrpSpPr/>
            <p:nvPr/>
          </p:nvGrpSpPr>
          <p:grpSpPr>
            <a:xfrm flipV="1">
              <a:off x="2395728" y="5147933"/>
              <a:ext cx="718896" cy="718896"/>
              <a:chOff x="4882960" y="3371850"/>
              <a:chExt cx="469900" cy="469900"/>
            </a:xfrm>
            <a:solidFill>
              <a:srgbClr val="F2646C"/>
            </a:solidFill>
          </p:grpSpPr>
          <p:sp>
            <p:nvSpPr>
              <p:cNvPr id="81" name="Oval 87">
                <a:extLst>
                  <a:ext uri="{FF2B5EF4-FFF2-40B4-BE49-F238E27FC236}">
                    <a16:creationId xmlns:a16="http://schemas.microsoft.com/office/drawing/2014/main" id="{E38D33BA-6C6D-44F4-AB90-028191F3C6BE}"/>
                  </a:ext>
                </a:extLst>
              </p:cNvPr>
              <p:cNvSpPr/>
              <p:nvPr/>
            </p:nvSpPr>
            <p:spPr>
              <a:xfrm>
                <a:off x="4882960" y="3371850"/>
                <a:ext cx="469900" cy="469900"/>
              </a:xfrm>
              <a:prstGeom prst="ellipse">
                <a:avLst/>
              </a:prstGeom>
              <a:solidFill>
                <a:srgbClr val="D9D9D9"/>
              </a:solidFill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8">
                <a:extLst>
                  <a:ext uri="{FF2B5EF4-FFF2-40B4-BE49-F238E27FC236}">
                    <a16:creationId xmlns:a16="http://schemas.microsoft.com/office/drawing/2014/main" id="{B500E6BD-5CF1-48D9-9515-4FD193300776}"/>
                  </a:ext>
                </a:extLst>
              </p:cNvPr>
              <p:cNvSpPr/>
              <p:nvPr/>
            </p:nvSpPr>
            <p:spPr>
              <a:xfrm>
                <a:off x="4949635" y="3438525"/>
                <a:ext cx="336550" cy="336550"/>
              </a:xfrm>
              <a:prstGeom prst="ellipse">
                <a:avLst/>
              </a:prstGeom>
              <a:grpFill/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16F4C288-1A04-48AD-B468-D5DBBC584D09}"/>
                </a:ext>
              </a:extLst>
            </p:cNvPr>
            <p:cNvSpPr txBox="1"/>
            <p:nvPr/>
          </p:nvSpPr>
          <p:spPr>
            <a:xfrm>
              <a:off x="2349012" y="5348451"/>
              <a:ext cx="81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20%</a:t>
              </a:r>
            </a:p>
          </p:txBody>
        </p:sp>
      </p:grpSp>
      <p:cxnSp>
        <p:nvCxnSpPr>
          <p:cNvPr id="87" name="Straight Connector 57">
            <a:extLst>
              <a:ext uri="{FF2B5EF4-FFF2-40B4-BE49-F238E27FC236}">
                <a16:creationId xmlns:a16="http://schemas.microsoft.com/office/drawing/2014/main" id="{90C9CD64-611C-4C0D-AA3F-1FF3D2EC5B25}"/>
              </a:ext>
            </a:extLst>
          </p:cNvPr>
          <p:cNvCxnSpPr>
            <a:cxnSpLocks/>
          </p:cNvCxnSpPr>
          <p:nvPr/>
        </p:nvCxnSpPr>
        <p:spPr>
          <a:xfrm flipV="1">
            <a:off x="4355214" y="3816220"/>
            <a:ext cx="20906" cy="2700468"/>
          </a:xfrm>
          <a:prstGeom prst="line">
            <a:avLst/>
          </a:prstGeom>
          <a:ln w="984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58">
            <a:extLst>
              <a:ext uri="{FF2B5EF4-FFF2-40B4-BE49-F238E27FC236}">
                <a16:creationId xmlns:a16="http://schemas.microsoft.com/office/drawing/2014/main" id="{8A15FDE3-4413-472C-9E18-3ADDF4311616}"/>
              </a:ext>
            </a:extLst>
          </p:cNvPr>
          <p:cNvCxnSpPr>
            <a:cxnSpLocks/>
            <a:endCxn id="91" idx="0"/>
          </p:cNvCxnSpPr>
          <p:nvPr/>
        </p:nvCxnSpPr>
        <p:spPr>
          <a:xfrm flipV="1">
            <a:off x="4355214" y="5228742"/>
            <a:ext cx="8207" cy="1287948"/>
          </a:xfrm>
          <a:prstGeom prst="line">
            <a:avLst/>
          </a:prstGeom>
          <a:ln w="98425" cap="rnd">
            <a:solidFill>
              <a:srgbClr val="F2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FBB36BE9-813A-4602-A937-BAB8DEFE7B65}"/>
              </a:ext>
            </a:extLst>
          </p:cNvPr>
          <p:cNvGrpSpPr/>
          <p:nvPr/>
        </p:nvGrpSpPr>
        <p:grpSpPr>
          <a:xfrm>
            <a:off x="3957256" y="4611851"/>
            <a:ext cx="812328" cy="718896"/>
            <a:chOff x="3957256" y="5147933"/>
            <a:chExt cx="812328" cy="718896"/>
          </a:xfrm>
        </p:grpSpPr>
        <p:grpSp>
          <p:nvGrpSpPr>
            <p:cNvPr id="89" name="Group 86">
              <a:extLst>
                <a:ext uri="{FF2B5EF4-FFF2-40B4-BE49-F238E27FC236}">
                  <a16:creationId xmlns:a16="http://schemas.microsoft.com/office/drawing/2014/main" id="{ABF31361-F4A6-4BF1-AA79-94B319559980}"/>
                </a:ext>
              </a:extLst>
            </p:cNvPr>
            <p:cNvGrpSpPr/>
            <p:nvPr/>
          </p:nvGrpSpPr>
          <p:grpSpPr>
            <a:xfrm flipV="1">
              <a:off x="4003972" y="5147933"/>
              <a:ext cx="718896" cy="718896"/>
              <a:chOff x="4882960" y="3371850"/>
              <a:chExt cx="469900" cy="469900"/>
            </a:xfrm>
            <a:solidFill>
              <a:srgbClr val="F2646C"/>
            </a:solidFill>
          </p:grpSpPr>
          <p:sp>
            <p:nvSpPr>
              <p:cNvPr id="90" name="Oval 87">
                <a:extLst>
                  <a:ext uri="{FF2B5EF4-FFF2-40B4-BE49-F238E27FC236}">
                    <a16:creationId xmlns:a16="http://schemas.microsoft.com/office/drawing/2014/main" id="{DF8FEEE7-CF7A-4934-A1AE-CBF7959623C8}"/>
                  </a:ext>
                </a:extLst>
              </p:cNvPr>
              <p:cNvSpPr/>
              <p:nvPr/>
            </p:nvSpPr>
            <p:spPr>
              <a:xfrm>
                <a:off x="4882960" y="3371850"/>
                <a:ext cx="469900" cy="469900"/>
              </a:xfrm>
              <a:prstGeom prst="ellipse">
                <a:avLst/>
              </a:prstGeom>
              <a:solidFill>
                <a:srgbClr val="D9D9D9"/>
              </a:solidFill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88">
                <a:extLst>
                  <a:ext uri="{FF2B5EF4-FFF2-40B4-BE49-F238E27FC236}">
                    <a16:creationId xmlns:a16="http://schemas.microsoft.com/office/drawing/2014/main" id="{EF5DC1B6-AE03-4854-AF09-6BE90D4804A8}"/>
                  </a:ext>
                </a:extLst>
              </p:cNvPr>
              <p:cNvSpPr/>
              <p:nvPr/>
            </p:nvSpPr>
            <p:spPr>
              <a:xfrm>
                <a:off x="4949635" y="3438525"/>
                <a:ext cx="336550" cy="336550"/>
              </a:xfrm>
              <a:prstGeom prst="ellipse">
                <a:avLst/>
              </a:prstGeom>
              <a:grpFill/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4CB2368C-5EB0-40A5-9D64-60E110D70BD1}"/>
                </a:ext>
              </a:extLst>
            </p:cNvPr>
            <p:cNvSpPr txBox="1"/>
            <p:nvPr/>
          </p:nvSpPr>
          <p:spPr>
            <a:xfrm>
              <a:off x="3957256" y="5348451"/>
              <a:ext cx="81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40%</a:t>
              </a:r>
            </a:p>
          </p:txBody>
        </p:sp>
      </p:grpSp>
      <p:cxnSp>
        <p:nvCxnSpPr>
          <p:cNvPr id="93" name="Straight Connector 57">
            <a:extLst>
              <a:ext uri="{FF2B5EF4-FFF2-40B4-BE49-F238E27FC236}">
                <a16:creationId xmlns:a16="http://schemas.microsoft.com/office/drawing/2014/main" id="{A4B134C1-AD0F-4FD5-BDF2-DD8183FDA8E4}"/>
              </a:ext>
            </a:extLst>
          </p:cNvPr>
          <p:cNvCxnSpPr>
            <a:cxnSpLocks/>
          </p:cNvCxnSpPr>
          <p:nvPr/>
        </p:nvCxnSpPr>
        <p:spPr>
          <a:xfrm flipV="1">
            <a:off x="5916464" y="3816220"/>
            <a:ext cx="20906" cy="2700468"/>
          </a:xfrm>
          <a:prstGeom prst="line">
            <a:avLst/>
          </a:prstGeom>
          <a:ln w="984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58">
            <a:extLst>
              <a:ext uri="{FF2B5EF4-FFF2-40B4-BE49-F238E27FC236}">
                <a16:creationId xmlns:a16="http://schemas.microsoft.com/office/drawing/2014/main" id="{21AB3D0C-17ED-4264-A5F2-888423B7614D}"/>
              </a:ext>
            </a:extLst>
          </p:cNvPr>
          <p:cNvCxnSpPr>
            <a:cxnSpLocks/>
            <a:endCxn id="97" idx="0"/>
          </p:cNvCxnSpPr>
          <p:nvPr/>
        </p:nvCxnSpPr>
        <p:spPr>
          <a:xfrm flipV="1">
            <a:off x="5916464" y="4825062"/>
            <a:ext cx="8207" cy="1691628"/>
          </a:xfrm>
          <a:prstGeom prst="line">
            <a:avLst/>
          </a:prstGeom>
          <a:ln w="98425" cap="rnd">
            <a:solidFill>
              <a:srgbClr val="F2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D3ED02FF-BDCE-460B-8A8A-70D7E637BE03}"/>
              </a:ext>
            </a:extLst>
          </p:cNvPr>
          <p:cNvGrpSpPr/>
          <p:nvPr/>
        </p:nvGrpSpPr>
        <p:grpSpPr>
          <a:xfrm>
            <a:off x="5518506" y="4208171"/>
            <a:ext cx="812328" cy="718896"/>
            <a:chOff x="5518506" y="5147933"/>
            <a:chExt cx="812328" cy="718896"/>
          </a:xfrm>
        </p:grpSpPr>
        <p:grpSp>
          <p:nvGrpSpPr>
            <p:cNvPr id="95" name="Group 86">
              <a:extLst>
                <a:ext uri="{FF2B5EF4-FFF2-40B4-BE49-F238E27FC236}">
                  <a16:creationId xmlns:a16="http://schemas.microsoft.com/office/drawing/2014/main" id="{69F8A4ED-D641-4D76-9BD3-11E48BC4554E}"/>
                </a:ext>
              </a:extLst>
            </p:cNvPr>
            <p:cNvGrpSpPr/>
            <p:nvPr/>
          </p:nvGrpSpPr>
          <p:grpSpPr>
            <a:xfrm flipV="1">
              <a:off x="5565222" y="5147933"/>
              <a:ext cx="718896" cy="718896"/>
              <a:chOff x="4882960" y="3371850"/>
              <a:chExt cx="469900" cy="469900"/>
            </a:xfrm>
            <a:solidFill>
              <a:srgbClr val="F2646C"/>
            </a:solidFill>
          </p:grpSpPr>
          <p:sp>
            <p:nvSpPr>
              <p:cNvPr id="96" name="Oval 87">
                <a:extLst>
                  <a:ext uri="{FF2B5EF4-FFF2-40B4-BE49-F238E27FC236}">
                    <a16:creationId xmlns:a16="http://schemas.microsoft.com/office/drawing/2014/main" id="{D5F8138A-2AED-4F48-A6F0-70B5572B9EBD}"/>
                  </a:ext>
                </a:extLst>
              </p:cNvPr>
              <p:cNvSpPr/>
              <p:nvPr/>
            </p:nvSpPr>
            <p:spPr>
              <a:xfrm>
                <a:off x="4882960" y="3371850"/>
                <a:ext cx="469900" cy="469900"/>
              </a:xfrm>
              <a:prstGeom prst="ellipse">
                <a:avLst/>
              </a:prstGeom>
              <a:solidFill>
                <a:srgbClr val="D9D9D9"/>
              </a:solidFill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88">
                <a:extLst>
                  <a:ext uri="{FF2B5EF4-FFF2-40B4-BE49-F238E27FC236}">
                    <a16:creationId xmlns:a16="http://schemas.microsoft.com/office/drawing/2014/main" id="{7D8DE3D1-F162-4B5E-9521-EF0CC63E5D7D}"/>
                  </a:ext>
                </a:extLst>
              </p:cNvPr>
              <p:cNvSpPr/>
              <p:nvPr/>
            </p:nvSpPr>
            <p:spPr>
              <a:xfrm>
                <a:off x="4949635" y="3438525"/>
                <a:ext cx="336550" cy="336550"/>
              </a:xfrm>
              <a:prstGeom prst="ellipse">
                <a:avLst/>
              </a:prstGeom>
              <a:grpFill/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E1987B4A-C7C4-4129-8811-EC24A7EAC939}"/>
                </a:ext>
              </a:extLst>
            </p:cNvPr>
            <p:cNvSpPr txBox="1"/>
            <p:nvPr/>
          </p:nvSpPr>
          <p:spPr>
            <a:xfrm>
              <a:off x="5518506" y="5348451"/>
              <a:ext cx="81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60%</a:t>
              </a:r>
            </a:p>
          </p:txBody>
        </p:sp>
      </p:grpSp>
      <p:cxnSp>
        <p:nvCxnSpPr>
          <p:cNvPr id="99" name="Straight Connector 57">
            <a:extLst>
              <a:ext uri="{FF2B5EF4-FFF2-40B4-BE49-F238E27FC236}">
                <a16:creationId xmlns:a16="http://schemas.microsoft.com/office/drawing/2014/main" id="{0A05DBB1-3B2C-4816-B987-93CC8FD11F3D}"/>
              </a:ext>
            </a:extLst>
          </p:cNvPr>
          <p:cNvCxnSpPr>
            <a:cxnSpLocks/>
          </p:cNvCxnSpPr>
          <p:nvPr/>
        </p:nvCxnSpPr>
        <p:spPr>
          <a:xfrm flipV="1">
            <a:off x="7516224" y="3816220"/>
            <a:ext cx="20906" cy="2700468"/>
          </a:xfrm>
          <a:prstGeom prst="line">
            <a:avLst/>
          </a:prstGeom>
          <a:ln w="984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58">
            <a:extLst>
              <a:ext uri="{FF2B5EF4-FFF2-40B4-BE49-F238E27FC236}">
                <a16:creationId xmlns:a16="http://schemas.microsoft.com/office/drawing/2014/main" id="{6C32FBDC-5EFB-4B9D-A16C-61FD70CA1B3A}"/>
              </a:ext>
            </a:extLst>
          </p:cNvPr>
          <p:cNvCxnSpPr>
            <a:cxnSpLocks/>
            <a:endCxn id="103" idx="0"/>
          </p:cNvCxnSpPr>
          <p:nvPr/>
        </p:nvCxnSpPr>
        <p:spPr>
          <a:xfrm flipV="1">
            <a:off x="7516224" y="4518495"/>
            <a:ext cx="8207" cy="1998196"/>
          </a:xfrm>
          <a:prstGeom prst="line">
            <a:avLst/>
          </a:prstGeom>
          <a:ln w="98425" cap="rnd">
            <a:solidFill>
              <a:srgbClr val="F2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B804CDE7-1F39-4361-9124-D91F73E7350D}"/>
              </a:ext>
            </a:extLst>
          </p:cNvPr>
          <p:cNvGrpSpPr/>
          <p:nvPr/>
        </p:nvGrpSpPr>
        <p:grpSpPr>
          <a:xfrm>
            <a:off x="7118266" y="3901604"/>
            <a:ext cx="812328" cy="718896"/>
            <a:chOff x="7118266" y="5147933"/>
            <a:chExt cx="812328" cy="718896"/>
          </a:xfrm>
        </p:grpSpPr>
        <p:grpSp>
          <p:nvGrpSpPr>
            <p:cNvPr id="101" name="Group 86">
              <a:extLst>
                <a:ext uri="{FF2B5EF4-FFF2-40B4-BE49-F238E27FC236}">
                  <a16:creationId xmlns:a16="http://schemas.microsoft.com/office/drawing/2014/main" id="{08EB3A02-741E-4092-93EF-A477193DCD7F}"/>
                </a:ext>
              </a:extLst>
            </p:cNvPr>
            <p:cNvGrpSpPr/>
            <p:nvPr/>
          </p:nvGrpSpPr>
          <p:grpSpPr>
            <a:xfrm flipV="1">
              <a:off x="7164982" y="5147933"/>
              <a:ext cx="718896" cy="718896"/>
              <a:chOff x="4882960" y="3371850"/>
              <a:chExt cx="469900" cy="469900"/>
            </a:xfrm>
            <a:solidFill>
              <a:srgbClr val="F2646C"/>
            </a:solidFill>
          </p:grpSpPr>
          <p:sp>
            <p:nvSpPr>
              <p:cNvPr id="102" name="Oval 87">
                <a:extLst>
                  <a:ext uri="{FF2B5EF4-FFF2-40B4-BE49-F238E27FC236}">
                    <a16:creationId xmlns:a16="http://schemas.microsoft.com/office/drawing/2014/main" id="{0F526F9F-3A7B-42E5-92A0-D90BB89B4B64}"/>
                  </a:ext>
                </a:extLst>
              </p:cNvPr>
              <p:cNvSpPr/>
              <p:nvPr/>
            </p:nvSpPr>
            <p:spPr>
              <a:xfrm>
                <a:off x="4882960" y="3371850"/>
                <a:ext cx="469900" cy="469900"/>
              </a:xfrm>
              <a:prstGeom prst="ellipse">
                <a:avLst/>
              </a:prstGeom>
              <a:solidFill>
                <a:srgbClr val="D9D9D9"/>
              </a:solidFill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88">
                <a:extLst>
                  <a:ext uri="{FF2B5EF4-FFF2-40B4-BE49-F238E27FC236}">
                    <a16:creationId xmlns:a16="http://schemas.microsoft.com/office/drawing/2014/main" id="{067394BF-F4A3-4533-8B3A-E7A781CF0064}"/>
                  </a:ext>
                </a:extLst>
              </p:cNvPr>
              <p:cNvSpPr/>
              <p:nvPr/>
            </p:nvSpPr>
            <p:spPr>
              <a:xfrm>
                <a:off x="4949635" y="3438525"/>
                <a:ext cx="336550" cy="336550"/>
              </a:xfrm>
              <a:prstGeom prst="ellipse">
                <a:avLst/>
              </a:prstGeom>
              <a:grpFill/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5DF44765-FDEB-4892-A8D5-0291B14EF005}"/>
                </a:ext>
              </a:extLst>
            </p:cNvPr>
            <p:cNvSpPr txBox="1"/>
            <p:nvPr/>
          </p:nvSpPr>
          <p:spPr>
            <a:xfrm>
              <a:off x="7118266" y="5348451"/>
              <a:ext cx="81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AE899799-B363-49D5-A8C6-89DEECC5D734}"/>
              </a:ext>
            </a:extLst>
          </p:cNvPr>
          <p:cNvGrpSpPr/>
          <p:nvPr/>
        </p:nvGrpSpPr>
        <p:grpSpPr>
          <a:xfrm>
            <a:off x="9123712" y="3314824"/>
            <a:ext cx="1402140" cy="1240869"/>
            <a:chOff x="7118266" y="5147933"/>
            <a:chExt cx="812328" cy="718896"/>
          </a:xfrm>
        </p:grpSpPr>
        <p:grpSp>
          <p:nvGrpSpPr>
            <p:cNvPr id="113" name="Group 86">
              <a:extLst>
                <a:ext uri="{FF2B5EF4-FFF2-40B4-BE49-F238E27FC236}">
                  <a16:creationId xmlns:a16="http://schemas.microsoft.com/office/drawing/2014/main" id="{A1B1E00D-DC35-4FFC-B495-3929271E2D82}"/>
                </a:ext>
              </a:extLst>
            </p:cNvPr>
            <p:cNvGrpSpPr/>
            <p:nvPr/>
          </p:nvGrpSpPr>
          <p:grpSpPr>
            <a:xfrm flipV="1">
              <a:off x="7164982" y="5147933"/>
              <a:ext cx="718896" cy="718896"/>
              <a:chOff x="4882960" y="3371850"/>
              <a:chExt cx="469900" cy="469900"/>
            </a:xfrm>
            <a:solidFill>
              <a:srgbClr val="F2646C"/>
            </a:solidFill>
          </p:grpSpPr>
          <p:sp>
            <p:nvSpPr>
              <p:cNvPr id="115" name="Oval 87">
                <a:extLst>
                  <a:ext uri="{FF2B5EF4-FFF2-40B4-BE49-F238E27FC236}">
                    <a16:creationId xmlns:a16="http://schemas.microsoft.com/office/drawing/2014/main" id="{9271CA41-A839-4A5D-A575-2FC871CE755B}"/>
                  </a:ext>
                </a:extLst>
              </p:cNvPr>
              <p:cNvSpPr/>
              <p:nvPr/>
            </p:nvSpPr>
            <p:spPr>
              <a:xfrm>
                <a:off x="4882960" y="3371850"/>
                <a:ext cx="469900" cy="469900"/>
              </a:xfrm>
              <a:prstGeom prst="ellipse">
                <a:avLst/>
              </a:prstGeom>
              <a:solidFill>
                <a:srgbClr val="D9D9D9"/>
              </a:solidFill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88">
                <a:extLst>
                  <a:ext uri="{FF2B5EF4-FFF2-40B4-BE49-F238E27FC236}">
                    <a16:creationId xmlns:a16="http://schemas.microsoft.com/office/drawing/2014/main" id="{0D8416BD-AB51-448A-9038-D00A7929CF99}"/>
                  </a:ext>
                </a:extLst>
              </p:cNvPr>
              <p:cNvSpPr/>
              <p:nvPr/>
            </p:nvSpPr>
            <p:spPr>
              <a:xfrm>
                <a:off x="4949635" y="3438525"/>
                <a:ext cx="336550" cy="336550"/>
              </a:xfrm>
              <a:prstGeom prst="ellipse">
                <a:avLst/>
              </a:prstGeom>
              <a:grpFill/>
              <a:ln w="0">
                <a:solidFill>
                  <a:srgbClr val="F2646C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6C7B8DE2-99F5-4244-A9AC-206DB99308B7}"/>
                </a:ext>
              </a:extLst>
            </p:cNvPr>
            <p:cNvSpPr txBox="1"/>
            <p:nvPr/>
          </p:nvSpPr>
          <p:spPr>
            <a:xfrm>
              <a:off x="7118266" y="5361136"/>
              <a:ext cx="812328" cy="30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100%</a:t>
              </a:r>
            </a:p>
          </p:txBody>
        </p:sp>
      </p:grp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C6ADDC88-1B5B-40AF-ACC9-F18968DE2A5C}"/>
              </a:ext>
            </a:extLst>
          </p:cNvPr>
          <p:cNvSpPr txBox="1"/>
          <p:nvPr/>
        </p:nvSpPr>
        <p:spPr>
          <a:xfrm>
            <a:off x="2243328" y="762361"/>
            <a:ext cx="31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2646C"/>
                </a:solidFill>
                <a:latin typeface="Mark My Words" pitchFamily="50" charset="0"/>
              </a:rPr>
              <a:t>Financeira</a:t>
            </a:r>
          </a:p>
        </p:txBody>
      </p:sp>
    </p:spTree>
    <p:extLst>
      <p:ext uri="{BB962C8B-B14F-4D97-AF65-F5344CB8AC3E}">
        <p14:creationId xmlns:p14="http://schemas.microsoft.com/office/powerpoint/2010/main" val="26606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F86E5AB-71DC-4CC4-B1B2-7C327D2BE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" y="0"/>
            <a:ext cx="12182206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761319" y="780385"/>
            <a:ext cx="718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2646C"/>
                </a:solidFill>
                <a:latin typeface="Gobold" panose="02000500000000000000" pitchFamily="2" charset="0"/>
              </a:rPr>
              <a:t>Mídias</a:t>
            </a:r>
            <a:endParaRPr lang="pt-BR" sz="2800" dirty="0">
              <a:solidFill>
                <a:srgbClr val="F2646C"/>
              </a:solidFill>
              <a:latin typeface="Gobold Hollow" panose="02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818469" y="1508978"/>
            <a:ext cx="2596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 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dummy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typesetting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industry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Lorem Ipsum is simply dummy text of the printing and typesetting industry.</a:t>
            </a: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1DF465FB-6625-4D18-9261-025FE68FCA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319" y="3663328"/>
            <a:ext cx="565124" cy="565124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A499B17D-508F-473E-ACE8-8ABD8C15CE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319" y="4563570"/>
            <a:ext cx="565124" cy="565124"/>
          </a:xfrm>
          <a:prstGeom prst="rect">
            <a:avLst/>
          </a:prstGeom>
        </p:spPr>
      </p:pic>
      <p:pic>
        <p:nvPicPr>
          <p:cNvPr id="52" name="Gráfico 51">
            <a:extLst>
              <a:ext uri="{FF2B5EF4-FFF2-40B4-BE49-F238E27FC236}">
                <a16:creationId xmlns:a16="http://schemas.microsoft.com/office/drawing/2014/main" id="{FEF27499-C697-4F63-82E7-EDB434FEBC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319" y="5625260"/>
            <a:ext cx="565123" cy="565123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E5430051-1C26-4C0C-BCAB-DAD64798B5CE}"/>
              </a:ext>
            </a:extLst>
          </p:cNvPr>
          <p:cNvSpPr txBox="1"/>
          <p:nvPr/>
        </p:nvSpPr>
        <p:spPr>
          <a:xfrm>
            <a:off x="1489570" y="3684280"/>
            <a:ext cx="155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2646C"/>
                </a:solidFill>
              </a:rPr>
              <a:t>Lorem</a:t>
            </a:r>
            <a:r>
              <a:rPr lang="pt-BR" sz="1400" dirty="0">
                <a:solidFill>
                  <a:srgbClr val="F2646C"/>
                </a:solidFill>
              </a:rPr>
              <a:t> Ipsum </a:t>
            </a:r>
            <a:r>
              <a:rPr lang="pt-BR" sz="1400" dirty="0" err="1">
                <a:solidFill>
                  <a:srgbClr val="F2646C"/>
                </a:solidFill>
              </a:rPr>
              <a:t>is</a:t>
            </a:r>
            <a:r>
              <a:rPr lang="pt-BR" sz="1400" dirty="0">
                <a:solidFill>
                  <a:srgbClr val="F2646C"/>
                </a:solidFill>
              </a:rPr>
              <a:t> </a:t>
            </a:r>
            <a:r>
              <a:rPr lang="pt-BR" sz="1400" dirty="0" err="1">
                <a:solidFill>
                  <a:srgbClr val="F2646C"/>
                </a:solidFill>
              </a:rPr>
              <a:t>simply</a:t>
            </a:r>
            <a:r>
              <a:rPr lang="pt-BR" sz="1400" dirty="0">
                <a:solidFill>
                  <a:srgbClr val="F2646C"/>
                </a:solidFill>
              </a:rPr>
              <a:t> </a:t>
            </a:r>
            <a:r>
              <a:rPr lang="pt-BR" sz="1400" dirty="0" err="1">
                <a:solidFill>
                  <a:srgbClr val="F2646C"/>
                </a:solidFill>
              </a:rPr>
              <a:t>dummy</a:t>
            </a:r>
            <a:r>
              <a:rPr lang="pt-BR" sz="1400" dirty="0">
                <a:solidFill>
                  <a:srgbClr val="F2646C"/>
                </a:solidFill>
              </a:rPr>
              <a:t>.</a:t>
            </a:r>
            <a:endParaRPr lang="pt-BR" sz="1100" i="1" dirty="0">
              <a:solidFill>
                <a:srgbClr val="F26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E09C138-6BED-4C65-AB58-621FBC020E77}"/>
              </a:ext>
            </a:extLst>
          </p:cNvPr>
          <p:cNvSpPr txBox="1"/>
          <p:nvPr/>
        </p:nvSpPr>
        <p:spPr>
          <a:xfrm>
            <a:off x="1489570" y="4576277"/>
            <a:ext cx="155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2646C"/>
                </a:solidFill>
              </a:rPr>
              <a:t>Lorem</a:t>
            </a:r>
            <a:r>
              <a:rPr lang="pt-BR" sz="1400" dirty="0">
                <a:solidFill>
                  <a:srgbClr val="F2646C"/>
                </a:solidFill>
              </a:rPr>
              <a:t> Ipsum </a:t>
            </a:r>
            <a:r>
              <a:rPr lang="pt-BR" sz="1400" dirty="0" err="1">
                <a:solidFill>
                  <a:srgbClr val="F2646C"/>
                </a:solidFill>
              </a:rPr>
              <a:t>is</a:t>
            </a:r>
            <a:r>
              <a:rPr lang="pt-BR" sz="1400" dirty="0">
                <a:solidFill>
                  <a:srgbClr val="F2646C"/>
                </a:solidFill>
              </a:rPr>
              <a:t> </a:t>
            </a:r>
            <a:r>
              <a:rPr lang="pt-BR" sz="1400" dirty="0" err="1">
                <a:solidFill>
                  <a:srgbClr val="F2646C"/>
                </a:solidFill>
              </a:rPr>
              <a:t>simply</a:t>
            </a:r>
            <a:r>
              <a:rPr lang="pt-BR" sz="1400" dirty="0">
                <a:solidFill>
                  <a:srgbClr val="F2646C"/>
                </a:solidFill>
              </a:rPr>
              <a:t> </a:t>
            </a:r>
            <a:r>
              <a:rPr lang="pt-BR" sz="1400" dirty="0" err="1">
                <a:solidFill>
                  <a:srgbClr val="F2646C"/>
                </a:solidFill>
              </a:rPr>
              <a:t>dummy</a:t>
            </a:r>
            <a:r>
              <a:rPr lang="pt-BR" sz="1400" dirty="0">
                <a:solidFill>
                  <a:srgbClr val="F2646C"/>
                </a:solidFill>
              </a:rPr>
              <a:t>.</a:t>
            </a:r>
            <a:endParaRPr lang="pt-BR" sz="1100" i="1" dirty="0">
              <a:solidFill>
                <a:srgbClr val="F26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CECC17D-C0C4-4149-9EC2-627BBED65324}"/>
              </a:ext>
            </a:extLst>
          </p:cNvPr>
          <p:cNvSpPr txBox="1"/>
          <p:nvPr/>
        </p:nvSpPr>
        <p:spPr>
          <a:xfrm>
            <a:off x="1489570" y="5586320"/>
            <a:ext cx="155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2646C"/>
                </a:solidFill>
              </a:rPr>
              <a:t>Lorem</a:t>
            </a:r>
            <a:r>
              <a:rPr lang="pt-BR" sz="1400" dirty="0">
                <a:solidFill>
                  <a:srgbClr val="F2646C"/>
                </a:solidFill>
              </a:rPr>
              <a:t> Ipsum </a:t>
            </a:r>
            <a:r>
              <a:rPr lang="pt-BR" sz="1400" dirty="0" err="1">
                <a:solidFill>
                  <a:srgbClr val="F2646C"/>
                </a:solidFill>
              </a:rPr>
              <a:t>is</a:t>
            </a:r>
            <a:r>
              <a:rPr lang="pt-BR" sz="1400" dirty="0">
                <a:solidFill>
                  <a:srgbClr val="F2646C"/>
                </a:solidFill>
              </a:rPr>
              <a:t> </a:t>
            </a:r>
            <a:r>
              <a:rPr lang="pt-BR" sz="1400" dirty="0" err="1">
                <a:solidFill>
                  <a:srgbClr val="F2646C"/>
                </a:solidFill>
              </a:rPr>
              <a:t>simply</a:t>
            </a:r>
            <a:r>
              <a:rPr lang="pt-BR" sz="1400" dirty="0">
                <a:solidFill>
                  <a:srgbClr val="F2646C"/>
                </a:solidFill>
              </a:rPr>
              <a:t> </a:t>
            </a:r>
            <a:r>
              <a:rPr lang="pt-BR" sz="1400" dirty="0" err="1">
                <a:solidFill>
                  <a:srgbClr val="F2646C"/>
                </a:solidFill>
              </a:rPr>
              <a:t>dummy</a:t>
            </a:r>
            <a:r>
              <a:rPr lang="pt-BR" sz="1400" dirty="0">
                <a:solidFill>
                  <a:srgbClr val="F2646C"/>
                </a:solidFill>
              </a:rPr>
              <a:t>.</a:t>
            </a:r>
            <a:endParaRPr lang="pt-BR" sz="1100" i="1" dirty="0">
              <a:solidFill>
                <a:srgbClr val="F26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AB4F204-30EF-444D-BE1D-68C42B4ED4B8}"/>
              </a:ext>
            </a:extLst>
          </p:cNvPr>
          <p:cNvSpPr txBox="1"/>
          <p:nvPr/>
        </p:nvSpPr>
        <p:spPr>
          <a:xfrm>
            <a:off x="4456746" y="2265471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B6EC391-3768-4255-9260-1C6CD768208B}"/>
              </a:ext>
            </a:extLst>
          </p:cNvPr>
          <p:cNvSpPr txBox="1"/>
          <p:nvPr/>
        </p:nvSpPr>
        <p:spPr>
          <a:xfrm>
            <a:off x="5977023" y="1826982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2AAF091-43CD-49AF-AF19-7C5F7EABCA7D}"/>
              </a:ext>
            </a:extLst>
          </p:cNvPr>
          <p:cNvSpPr txBox="1"/>
          <p:nvPr/>
        </p:nvSpPr>
        <p:spPr>
          <a:xfrm>
            <a:off x="7578657" y="1400515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0C7AD9BD-A862-47F1-8B43-84747C92F9F8}"/>
              </a:ext>
            </a:extLst>
          </p:cNvPr>
          <p:cNvSpPr txBox="1"/>
          <p:nvPr/>
        </p:nvSpPr>
        <p:spPr>
          <a:xfrm>
            <a:off x="9315112" y="829007"/>
            <a:ext cx="1051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Descrição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Ipsum 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simply</a:t>
            </a:r>
            <a:r>
              <a:rPr lang="pt-BR" sz="1100" dirty="0"/>
              <a:t> </a:t>
            </a:r>
            <a:r>
              <a:rPr lang="pt-BR" sz="1100" dirty="0" err="1"/>
              <a:t>dummy</a:t>
            </a:r>
            <a:r>
              <a:rPr lang="pt-BR" sz="1100" dirty="0"/>
              <a:t>.</a:t>
            </a:r>
            <a:endParaRPr lang="pt-BR" sz="1000" i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B526D7D-D03F-4AA6-89E5-90E86012B8B9}"/>
              </a:ext>
            </a:extLst>
          </p:cNvPr>
          <p:cNvGrpSpPr/>
          <p:nvPr/>
        </p:nvGrpSpPr>
        <p:grpSpPr>
          <a:xfrm>
            <a:off x="9354934" y="1508978"/>
            <a:ext cx="876978" cy="1662811"/>
            <a:chOff x="9354934" y="1508978"/>
            <a:chExt cx="876978" cy="1662811"/>
          </a:xfrm>
        </p:grpSpPr>
        <p:sp>
          <p:nvSpPr>
            <p:cNvPr id="70" name="Oval 28">
              <a:extLst>
                <a:ext uri="{FF2B5EF4-FFF2-40B4-BE49-F238E27FC236}">
                  <a16:creationId xmlns:a16="http://schemas.microsoft.com/office/drawing/2014/main" id="{D41E0C59-FE33-44E8-BD92-B0740716E568}"/>
                </a:ext>
              </a:extLst>
            </p:cNvPr>
            <p:cNvSpPr/>
            <p:nvPr/>
          </p:nvSpPr>
          <p:spPr>
            <a:xfrm>
              <a:off x="9354934" y="1508978"/>
              <a:ext cx="876978" cy="876978"/>
            </a:xfrm>
            <a:prstGeom prst="ellipse">
              <a:avLst/>
            </a:prstGeom>
            <a:solidFill>
              <a:srgbClr val="F26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40%</a:t>
              </a:r>
            </a:p>
          </p:txBody>
        </p: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33C50A1C-5D48-43C5-9F00-9B2ADBD83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3423" y="2305947"/>
              <a:ext cx="1" cy="651517"/>
            </a:xfrm>
            <a:prstGeom prst="line">
              <a:avLst/>
            </a:prstGeom>
            <a:ln>
              <a:solidFill>
                <a:srgbClr val="F26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28">
              <a:extLst>
                <a:ext uri="{FF2B5EF4-FFF2-40B4-BE49-F238E27FC236}">
                  <a16:creationId xmlns:a16="http://schemas.microsoft.com/office/drawing/2014/main" id="{2843D792-4151-4185-A444-040534D2305A}"/>
                </a:ext>
              </a:extLst>
            </p:cNvPr>
            <p:cNvSpPr/>
            <p:nvPr/>
          </p:nvSpPr>
          <p:spPr>
            <a:xfrm>
              <a:off x="9637988" y="2860919"/>
              <a:ext cx="310870" cy="310870"/>
            </a:xfrm>
            <a:prstGeom prst="ellipse">
              <a:avLst/>
            </a:prstGeom>
            <a:solidFill>
              <a:srgbClr val="F26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778612E-5621-404F-B9CA-0B5163E04157}"/>
              </a:ext>
            </a:extLst>
          </p:cNvPr>
          <p:cNvGrpSpPr/>
          <p:nvPr/>
        </p:nvGrpSpPr>
        <p:grpSpPr>
          <a:xfrm>
            <a:off x="7618479" y="2125555"/>
            <a:ext cx="876978" cy="1986593"/>
            <a:chOff x="7618479" y="2125555"/>
            <a:chExt cx="876978" cy="1986593"/>
          </a:xfrm>
        </p:grpSpPr>
        <p:sp>
          <p:nvSpPr>
            <p:cNvPr id="68" name="Oval 28">
              <a:extLst>
                <a:ext uri="{FF2B5EF4-FFF2-40B4-BE49-F238E27FC236}">
                  <a16:creationId xmlns:a16="http://schemas.microsoft.com/office/drawing/2014/main" id="{87317865-4FE2-440B-9924-B68D9168E3C8}"/>
                </a:ext>
              </a:extLst>
            </p:cNvPr>
            <p:cNvSpPr/>
            <p:nvPr/>
          </p:nvSpPr>
          <p:spPr>
            <a:xfrm>
              <a:off x="7618479" y="2125555"/>
              <a:ext cx="876978" cy="87697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30%</a:t>
              </a:r>
            </a:p>
          </p:txBody>
        </p: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4EFF25BB-2B8F-409E-9FA4-B484B1B1AF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6968" y="2943586"/>
              <a:ext cx="1" cy="1002304"/>
            </a:xfrm>
            <a:prstGeom prst="line">
              <a:avLst/>
            </a:prstGeom>
            <a:ln>
              <a:solidFill>
                <a:srgbClr val="9DC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28">
              <a:extLst>
                <a:ext uri="{FF2B5EF4-FFF2-40B4-BE49-F238E27FC236}">
                  <a16:creationId xmlns:a16="http://schemas.microsoft.com/office/drawing/2014/main" id="{99D1754D-621C-440D-93A7-D9482D8EE5D7}"/>
                </a:ext>
              </a:extLst>
            </p:cNvPr>
            <p:cNvSpPr/>
            <p:nvPr/>
          </p:nvSpPr>
          <p:spPr>
            <a:xfrm>
              <a:off x="7901533" y="3801278"/>
              <a:ext cx="310870" cy="310870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45E9055-D78B-456C-9A8E-E350BDA358D1}"/>
              </a:ext>
            </a:extLst>
          </p:cNvPr>
          <p:cNvGrpSpPr/>
          <p:nvPr/>
        </p:nvGrpSpPr>
        <p:grpSpPr>
          <a:xfrm>
            <a:off x="6016845" y="2552022"/>
            <a:ext cx="876978" cy="1973996"/>
            <a:chOff x="6016845" y="2552022"/>
            <a:chExt cx="876978" cy="1973996"/>
          </a:xfrm>
        </p:grpSpPr>
        <p:sp>
          <p:nvSpPr>
            <p:cNvPr id="66" name="Oval 28">
              <a:extLst>
                <a:ext uri="{FF2B5EF4-FFF2-40B4-BE49-F238E27FC236}">
                  <a16:creationId xmlns:a16="http://schemas.microsoft.com/office/drawing/2014/main" id="{010CB9F7-2C88-4618-A294-A81E40A56CD3}"/>
                </a:ext>
              </a:extLst>
            </p:cNvPr>
            <p:cNvSpPr/>
            <p:nvPr/>
          </p:nvSpPr>
          <p:spPr>
            <a:xfrm>
              <a:off x="6016845" y="2552022"/>
              <a:ext cx="876978" cy="876978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20%</a:t>
              </a:r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C63419E1-284D-4DFA-811C-0D99E418B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5334" y="3355637"/>
              <a:ext cx="1" cy="997457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8">
              <a:extLst>
                <a:ext uri="{FF2B5EF4-FFF2-40B4-BE49-F238E27FC236}">
                  <a16:creationId xmlns:a16="http://schemas.microsoft.com/office/drawing/2014/main" id="{B52D65C8-259A-4C3F-B637-CFBE0D192801}"/>
                </a:ext>
              </a:extLst>
            </p:cNvPr>
            <p:cNvSpPr/>
            <p:nvPr/>
          </p:nvSpPr>
          <p:spPr>
            <a:xfrm>
              <a:off x="6299899" y="4215148"/>
              <a:ext cx="310870" cy="31087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4EE09AA4-0624-4A57-9154-19D541327EB9}"/>
              </a:ext>
            </a:extLst>
          </p:cNvPr>
          <p:cNvGrpSpPr/>
          <p:nvPr/>
        </p:nvGrpSpPr>
        <p:grpSpPr>
          <a:xfrm>
            <a:off x="4496568" y="2990511"/>
            <a:ext cx="876978" cy="2589870"/>
            <a:chOff x="4496568" y="2990511"/>
            <a:chExt cx="876978" cy="2589870"/>
          </a:xfrm>
        </p:grpSpPr>
        <p:sp>
          <p:nvSpPr>
            <p:cNvPr id="63" name="Oval 28">
              <a:extLst>
                <a:ext uri="{FF2B5EF4-FFF2-40B4-BE49-F238E27FC236}">
                  <a16:creationId xmlns:a16="http://schemas.microsoft.com/office/drawing/2014/main" id="{8D2CA4D4-A390-406C-8CA4-4F9457612890}"/>
                </a:ext>
              </a:extLst>
            </p:cNvPr>
            <p:cNvSpPr/>
            <p:nvPr/>
          </p:nvSpPr>
          <p:spPr>
            <a:xfrm>
              <a:off x="4496568" y="2990511"/>
              <a:ext cx="876978" cy="876978"/>
            </a:xfrm>
            <a:prstGeom prst="ellipse">
              <a:avLst/>
            </a:prstGeom>
            <a:solidFill>
              <a:srgbClr val="8C9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10%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FDBCA437-628A-483E-9DA9-9AF0B14A26BF}"/>
                </a:ext>
              </a:extLst>
            </p:cNvPr>
            <p:cNvCxnSpPr>
              <a:stCxn id="63" idx="4"/>
            </p:cNvCxnSpPr>
            <p:nvPr/>
          </p:nvCxnSpPr>
          <p:spPr>
            <a:xfrm flipH="1">
              <a:off x="4927600" y="3867489"/>
              <a:ext cx="7457" cy="1580811"/>
            </a:xfrm>
            <a:prstGeom prst="line">
              <a:avLst/>
            </a:prstGeom>
            <a:ln>
              <a:solidFill>
                <a:srgbClr val="8C9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28">
              <a:extLst>
                <a:ext uri="{FF2B5EF4-FFF2-40B4-BE49-F238E27FC236}">
                  <a16:creationId xmlns:a16="http://schemas.microsoft.com/office/drawing/2014/main" id="{FA96E8E2-2636-4D95-B59F-E9F05A55C960}"/>
                </a:ext>
              </a:extLst>
            </p:cNvPr>
            <p:cNvSpPr/>
            <p:nvPr/>
          </p:nvSpPr>
          <p:spPr>
            <a:xfrm>
              <a:off x="4772165" y="5269511"/>
              <a:ext cx="310870" cy="310870"/>
            </a:xfrm>
            <a:prstGeom prst="ellipse">
              <a:avLst/>
            </a:prstGeom>
            <a:solidFill>
              <a:srgbClr val="8C9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DAFFE582-F734-44D3-B69C-07941477A21E}"/>
              </a:ext>
            </a:extLst>
          </p:cNvPr>
          <p:cNvSpPr txBox="1"/>
          <p:nvPr/>
        </p:nvSpPr>
        <p:spPr>
          <a:xfrm>
            <a:off x="1666073" y="762361"/>
            <a:ext cx="31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rk My Words" pitchFamily="50" charset="0"/>
              </a:rPr>
              <a:t>Sociais</a:t>
            </a:r>
          </a:p>
        </p:txBody>
      </p:sp>
    </p:spTree>
    <p:extLst>
      <p:ext uri="{BB962C8B-B14F-4D97-AF65-F5344CB8AC3E}">
        <p14:creationId xmlns:p14="http://schemas.microsoft.com/office/powerpoint/2010/main" val="1639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EBB7C0A-2F11-4D65-8F36-BAC3AB3B91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FF06-A983-48EF-A91F-898FE0DD053A}"/>
              </a:ext>
            </a:extLst>
          </p:cNvPr>
          <p:cNvSpPr txBox="1"/>
          <p:nvPr/>
        </p:nvSpPr>
        <p:spPr>
          <a:xfrm>
            <a:off x="761319" y="780385"/>
            <a:ext cx="718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2646C"/>
                </a:solidFill>
                <a:latin typeface="Gobold" panose="02000500000000000000" pitchFamily="2" charset="0"/>
              </a:rPr>
              <a:t>Pesquisa de</a:t>
            </a:r>
            <a:endParaRPr lang="pt-BR" sz="2800" dirty="0">
              <a:solidFill>
                <a:srgbClr val="F2646C"/>
              </a:solidFill>
              <a:latin typeface="Gobold Hollow" panose="02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AD2F80-1F25-4024-AA3B-4547E380125C}"/>
              </a:ext>
            </a:extLst>
          </p:cNvPr>
          <p:cNvSpPr txBox="1"/>
          <p:nvPr/>
        </p:nvSpPr>
        <p:spPr>
          <a:xfrm>
            <a:off x="818469" y="1508978"/>
            <a:ext cx="2596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bg1"/>
                </a:solidFill>
              </a:rPr>
              <a:t>Descrição breve</a:t>
            </a:r>
          </a:p>
          <a:p>
            <a:r>
              <a:rPr lang="pt-BR" sz="1600" dirty="0" err="1">
                <a:solidFill>
                  <a:schemeClr val="bg1"/>
                </a:solidFill>
              </a:rPr>
              <a:t>Lorem</a:t>
            </a:r>
            <a:r>
              <a:rPr lang="pt-BR" sz="1600" dirty="0">
                <a:solidFill>
                  <a:schemeClr val="bg1"/>
                </a:solidFill>
              </a:rPr>
              <a:t> Ipsum </a:t>
            </a:r>
            <a:r>
              <a:rPr lang="pt-BR" sz="1600" dirty="0" err="1">
                <a:solidFill>
                  <a:schemeClr val="bg1"/>
                </a:solidFill>
              </a:rPr>
              <a:t>is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simply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dummy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text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of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the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printing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and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typesetting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industry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Lorem Ipsum is simply dummy text of the printing and typesetting industry.</a:t>
            </a:r>
            <a:endParaRPr lang="pt-BR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Uma imagem contendo pessoa, parede, interior, homem&#10;&#10;Descrição gerada automaticamente">
            <a:extLst>
              <a:ext uri="{FF2B5EF4-FFF2-40B4-BE49-F238E27FC236}">
                <a16:creationId xmlns:a16="http://schemas.microsoft.com/office/drawing/2014/main" id="{C130F21A-CE6A-4A31-AEB8-F92D3AD6B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939800"/>
            <a:ext cx="5708181" cy="477386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F1EF231-0BCB-4053-987C-21EBD5EAF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320" y="3561010"/>
            <a:ext cx="523220" cy="52322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E1D9EC5F-BFB1-49DE-8A9E-78201BDDC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432" y="3561010"/>
            <a:ext cx="523220" cy="52322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B4B293AE-4034-4436-9FA5-FE005C18A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995" y="3561011"/>
            <a:ext cx="523220" cy="523220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6269B5E1-8237-4240-A7CA-95BA1F0B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6788" y="3561011"/>
            <a:ext cx="523220" cy="52322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A683BC61-C9A8-4401-82AE-7F1A268F7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4900" y="3561011"/>
            <a:ext cx="523220" cy="52322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1A8C5F3E-C49C-440D-801B-6507F3F85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5463" y="3561011"/>
            <a:ext cx="523220" cy="52322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DAA02536-7360-4AE2-A67C-7DC5467B9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7154" y="3561010"/>
            <a:ext cx="523220" cy="523220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411C4561-8C5B-4C38-8F73-6CE9D9F74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5266" y="3561010"/>
            <a:ext cx="523220" cy="523220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B9956E5E-DE55-493B-9626-A12DE9C10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5829" y="3561011"/>
            <a:ext cx="523220" cy="523220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402352F4-44CC-4530-94A4-E0B5B84A3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2622" y="3561011"/>
            <a:ext cx="523220" cy="523220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0902A33B-A25A-4B73-9065-ABC150BC6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0734" y="3561011"/>
            <a:ext cx="523220" cy="523220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33687377-A375-47A0-8250-0E7F9BDEEC25}"/>
              </a:ext>
            </a:extLst>
          </p:cNvPr>
          <p:cNvSpPr txBox="1"/>
          <p:nvPr/>
        </p:nvSpPr>
        <p:spPr>
          <a:xfrm>
            <a:off x="4642635" y="3561010"/>
            <a:ext cx="1944660" cy="646331"/>
          </a:xfrm>
          <a:prstGeom prst="rect">
            <a:avLst/>
          </a:prstGeom>
          <a:solidFill>
            <a:srgbClr val="F2646C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BCFF6C0B-01AD-4934-B08C-D4366AB8BB31}"/>
              </a:ext>
            </a:extLst>
          </p:cNvPr>
          <p:cNvSpPr txBox="1"/>
          <p:nvPr/>
        </p:nvSpPr>
        <p:spPr>
          <a:xfrm>
            <a:off x="5643519" y="3567287"/>
            <a:ext cx="1944661" cy="646331"/>
          </a:xfrm>
          <a:prstGeom prst="rect">
            <a:avLst/>
          </a:prstGeom>
          <a:solidFill>
            <a:srgbClr val="F2646C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Ipsum is simply dummy text of the printing and typesetting industry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22554957-F1A4-44F6-9D87-A8E197AF8C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5155"/>
          <a:stretch/>
        </p:blipFill>
        <p:spPr>
          <a:xfrm>
            <a:off x="792088" y="4267181"/>
            <a:ext cx="595542" cy="1085869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F7CA0D0A-58D9-4B96-ABC6-BC3E356733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5155"/>
          <a:stretch/>
        </p:blipFill>
        <p:spPr>
          <a:xfrm>
            <a:off x="1552027" y="4267181"/>
            <a:ext cx="595542" cy="1085869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D26A4CB6-7EBA-4DCD-8F93-4C84989FE4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5155"/>
          <a:stretch/>
        </p:blipFill>
        <p:spPr>
          <a:xfrm>
            <a:off x="2334131" y="4267181"/>
            <a:ext cx="595542" cy="1085869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3699B678-DF6F-4AAE-8A29-9533BEE3E4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5155"/>
          <a:stretch/>
        </p:blipFill>
        <p:spPr>
          <a:xfrm>
            <a:off x="3116235" y="4267181"/>
            <a:ext cx="595542" cy="1085869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2B39A85B-CBEC-4415-9515-40060B6934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5155"/>
          <a:stretch/>
        </p:blipFill>
        <p:spPr>
          <a:xfrm>
            <a:off x="3930952" y="4267181"/>
            <a:ext cx="595542" cy="1085869"/>
          </a:xfrm>
          <a:prstGeom prst="rect">
            <a:avLst/>
          </a:prstGeom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id="{FDCC6881-FA6F-4280-89BB-6E8752FB78AC}"/>
              </a:ext>
            </a:extLst>
          </p:cNvPr>
          <p:cNvSpPr txBox="1"/>
          <p:nvPr/>
        </p:nvSpPr>
        <p:spPr>
          <a:xfrm>
            <a:off x="4642635" y="4492203"/>
            <a:ext cx="1944660" cy="646331"/>
          </a:xfrm>
          <a:prstGeom prst="rect">
            <a:avLst/>
          </a:prstGeom>
          <a:solidFill>
            <a:srgbClr val="F2646C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73E7EAD-A656-4AC3-87D2-9B6475BB9C57}"/>
              </a:ext>
            </a:extLst>
          </p:cNvPr>
          <p:cNvSpPr txBox="1"/>
          <p:nvPr/>
        </p:nvSpPr>
        <p:spPr>
          <a:xfrm>
            <a:off x="5643519" y="4498480"/>
            <a:ext cx="1944661" cy="646331"/>
          </a:xfrm>
          <a:prstGeom prst="rect">
            <a:avLst/>
          </a:prstGeom>
          <a:solidFill>
            <a:srgbClr val="F2646C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Ipsum is simply dummy text of the printing and typesetting industry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9379831-8CE8-4BED-BEC4-BDA8471BA721}"/>
              </a:ext>
            </a:extLst>
          </p:cNvPr>
          <p:cNvSpPr txBox="1"/>
          <p:nvPr/>
        </p:nvSpPr>
        <p:spPr>
          <a:xfrm>
            <a:off x="2633504" y="762361"/>
            <a:ext cx="31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Mark My Words" pitchFamily="50" charset="0"/>
              </a:rPr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2612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0CB65604-C442-4A9A-B34E-B25C0F80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44763" y="1521649"/>
            <a:ext cx="331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  <a:latin typeface="Gobold Hollow" panose="02000500000000000000" pitchFamily="2" charset="0"/>
              </a:rPr>
              <a:t>template</a:t>
            </a:r>
            <a:endParaRPr lang="pt-BR" sz="2800" dirty="0">
              <a:solidFill>
                <a:schemeClr val="bg1"/>
              </a:solidFill>
              <a:latin typeface="Gobold Hollow" panose="02000500000000000000" pitchFamily="2" charset="0"/>
            </a:endParaRPr>
          </a:p>
        </p:txBody>
      </p:sp>
      <p:pic>
        <p:nvPicPr>
          <p:cNvPr id="7" name="Imagem 6" descr="Uma imagem contendo clip-art&#10;&#10;Descrição gerada automaticamente">
            <a:extLst>
              <a:ext uri="{FF2B5EF4-FFF2-40B4-BE49-F238E27FC236}">
                <a16:creationId xmlns:a16="http://schemas.microsoft.com/office/drawing/2014/main" id="{6D3DFD55-A246-430A-9468-684DDC00A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62" y="503539"/>
            <a:ext cx="2217538" cy="78386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911835B-0BD8-4CF8-8FBA-BABD47B592B4}"/>
              </a:ext>
            </a:extLst>
          </p:cNvPr>
          <p:cNvGrpSpPr/>
          <p:nvPr/>
        </p:nvGrpSpPr>
        <p:grpSpPr>
          <a:xfrm>
            <a:off x="944762" y="2044869"/>
            <a:ext cx="7183549" cy="927509"/>
            <a:chOff x="944762" y="2628444"/>
            <a:chExt cx="7183549" cy="927509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8D1FF06-A983-48EF-A91F-898FE0DD053A}"/>
                </a:ext>
              </a:extLst>
            </p:cNvPr>
            <p:cNvSpPr txBox="1"/>
            <p:nvPr/>
          </p:nvSpPr>
          <p:spPr>
            <a:xfrm>
              <a:off x="944762" y="2628444"/>
              <a:ext cx="7183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  <a:latin typeface="Gobold" panose="02000500000000000000" pitchFamily="2" charset="0"/>
                </a:rPr>
                <a:t>Power gráficos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E85F58F-86DA-456C-BAAD-98199F9BDE0B}"/>
                </a:ext>
              </a:extLst>
            </p:cNvPr>
            <p:cNvSpPr txBox="1"/>
            <p:nvPr/>
          </p:nvSpPr>
          <p:spPr>
            <a:xfrm>
              <a:off x="4819650" y="2724956"/>
              <a:ext cx="1479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>
                  <a:solidFill>
                    <a:srgbClr val="F2646C"/>
                  </a:solidFill>
                  <a:latin typeface="Mark My Words" pitchFamily="50" charset="0"/>
                </a:rPr>
                <a:t>1.0</a:t>
              </a:r>
            </a:p>
          </p:txBody>
        </p:sp>
      </p:grp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DE44515-61FF-4ECF-9097-C7F3F8FE351E}"/>
              </a:ext>
            </a:extLst>
          </p:cNvPr>
          <p:cNvCxnSpPr>
            <a:cxnSpLocks/>
          </p:cNvCxnSpPr>
          <p:nvPr/>
        </p:nvCxnSpPr>
        <p:spPr>
          <a:xfrm>
            <a:off x="1066800" y="2972378"/>
            <a:ext cx="8585200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88B926F-2387-45A7-9B2F-EDD74076307D}"/>
              </a:ext>
            </a:extLst>
          </p:cNvPr>
          <p:cNvCxnSpPr>
            <a:cxnSpLocks/>
          </p:cNvCxnSpPr>
          <p:nvPr/>
        </p:nvCxnSpPr>
        <p:spPr>
          <a:xfrm>
            <a:off x="2755900" y="1875592"/>
            <a:ext cx="7178675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91CF359-8E67-4102-9EE2-04D22887823B}"/>
              </a:ext>
            </a:extLst>
          </p:cNvPr>
          <p:cNvCxnSpPr>
            <a:cxnSpLocks/>
          </p:cNvCxnSpPr>
          <p:nvPr/>
        </p:nvCxnSpPr>
        <p:spPr>
          <a:xfrm flipH="1">
            <a:off x="-254000" y="922514"/>
            <a:ext cx="988060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A5E965D-2959-4A7E-9890-3AB1772A6798}"/>
              </a:ext>
            </a:extLst>
          </p:cNvPr>
          <p:cNvSpPr txBox="1"/>
          <p:nvPr/>
        </p:nvSpPr>
        <p:spPr>
          <a:xfrm>
            <a:off x="944762" y="6163869"/>
            <a:ext cx="3874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 dirty="0">
                <a:solidFill>
                  <a:schemeClr val="bg1"/>
                </a:solidFill>
                <a:latin typeface="Gobold Thin Light" panose="02000500000000000000" pitchFamily="2" charset="0"/>
              </a:rPr>
              <a:t>@</a:t>
            </a:r>
            <a:r>
              <a:rPr lang="pt-BR" sz="1050" i="1" dirty="0" err="1">
                <a:solidFill>
                  <a:schemeClr val="bg1"/>
                </a:solidFill>
                <a:latin typeface="Gobold Thin Light" panose="02000500000000000000" pitchFamily="2" charset="0"/>
              </a:rPr>
              <a:t>raios_Apresentacoes</a:t>
            </a:r>
            <a:endParaRPr lang="pt-BR" sz="1050" i="1" dirty="0">
              <a:solidFill>
                <a:schemeClr val="bg1"/>
              </a:solidFill>
              <a:latin typeface="Gobold Thin Light" panose="020005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92B8E7-EAFB-4CA7-9497-0BF1501753FC}"/>
              </a:ext>
            </a:extLst>
          </p:cNvPr>
          <p:cNvSpPr txBox="1"/>
          <p:nvPr/>
        </p:nvSpPr>
        <p:spPr>
          <a:xfrm>
            <a:off x="961236" y="3202849"/>
            <a:ext cx="5016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Galano Grotesque" panose="00000500000000000000" pitchFamily="50" charset="0"/>
              </a:rPr>
              <a:t>A Raios Apresentações é a agência de comunicação e design especializada em apresentações profissionais de impacto.</a:t>
            </a:r>
          </a:p>
          <a:p>
            <a:endParaRPr lang="pt-BR" sz="1200" dirty="0">
              <a:solidFill>
                <a:schemeClr val="bg1"/>
              </a:solidFill>
              <a:latin typeface="Galano Grotesque" panose="00000500000000000000" pitchFamily="50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Galano Grotesque" panose="00000500000000000000" pitchFamily="50" charset="0"/>
              </a:rPr>
              <a:t>Ajudamos a líderes, empresas e palestrantes, com design, estratégias e técnicas visuais para uma apresentação de sucesso, que emocione seu público-alvo. </a:t>
            </a:r>
          </a:p>
          <a:p>
            <a:endParaRPr lang="pt-BR" sz="1200" dirty="0">
              <a:solidFill>
                <a:schemeClr val="bg1"/>
              </a:solidFill>
              <a:latin typeface="Galano Grotesque" panose="00000500000000000000" pitchFamily="50" charset="0"/>
            </a:endParaRPr>
          </a:p>
          <a:p>
            <a:r>
              <a:rPr lang="pt-BR" sz="1200" b="1" u="sng" dirty="0">
                <a:solidFill>
                  <a:schemeClr val="bg1"/>
                </a:solidFill>
                <a:latin typeface="Galano Grotesque" panose="00000500000000000000" pitchFamily="50" charset="0"/>
              </a:rPr>
              <a:t>Clique aqui </a:t>
            </a:r>
            <a:r>
              <a:rPr lang="pt-BR" sz="1200" dirty="0">
                <a:solidFill>
                  <a:schemeClr val="bg1"/>
                </a:solidFill>
                <a:latin typeface="Galano Grotesque" panose="00000500000000000000" pitchFamily="50" charset="0"/>
              </a:rPr>
              <a:t>para ver exemplos.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5BB2512-E5F2-4049-9843-8864133AE44B}"/>
              </a:ext>
            </a:extLst>
          </p:cNvPr>
          <p:cNvSpPr/>
          <p:nvPr/>
        </p:nvSpPr>
        <p:spPr>
          <a:xfrm>
            <a:off x="961236" y="5114925"/>
            <a:ext cx="3858414" cy="447675"/>
          </a:xfrm>
          <a:prstGeom prst="roundRect">
            <a:avLst>
              <a:gd name="adj" fmla="val 50000"/>
            </a:avLst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www.raiosdesign.com.br</a:t>
            </a:r>
          </a:p>
        </p:txBody>
      </p:sp>
      <p:sp>
        <p:nvSpPr>
          <p:cNvPr id="17" name="Retângulo 16">
            <a:hlinkClick r:id="rId5"/>
            <a:extLst>
              <a:ext uri="{FF2B5EF4-FFF2-40B4-BE49-F238E27FC236}">
                <a16:creationId xmlns:a16="http://schemas.microsoft.com/office/drawing/2014/main" id="{E8760C3B-07B0-444A-82D3-5F91007D5AE9}"/>
              </a:ext>
            </a:extLst>
          </p:cNvPr>
          <p:cNvSpPr/>
          <p:nvPr/>
        </p:nvSpPr>
        <p:spPr>
          <a:xfrm>
            <a:off x="0" y="578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7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0CB65604-C442-4A9A-B34E-B25C0F80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44763" y="1521649"/>
            <a:ext cx="331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Gobold Hollow" panose="02000500000000000000" pitchFamily="2" charset="0"/>
              </a:rPr>
              <a:t>Conheça mais</a:t>
            </a:r>
          </a:p>
        </p:txBody>
      </p:sp>
      <p:pic>
        <p:nvPicPr>
          <p:cNvPr id="7" name="Imagem 6" descr="Uma imagem contendo clip-art&#10;&#10;Descrição gerada automaticamente">
            <a:extLst>
              <a:ext uri="{FF2B5EF4-FFF2-40B4-BE49-F238E27FC236}">
                <a16:creationId xmlns:a16="http://schemas.microsoft.com/office/drawing/2014/main" id="{6D3DFD55-A246-430A-9468-684DDC00A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62" y="503539"/>
            <a:ext cx="2217538" cy="783868"/>
          </a:xfrm>
          <a:prstGeom prst="rect">
            <a:avLst/>
          </a:prstGeom>
        </p:spPr>
      </p:pic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88B926F-2387-45A7-9B2F-EDD74076307D}"/>
              </a:ext>
            </a:extLst>
          </p:cNvPr>
          <p:cNvCxnSpPr>
            <a:cxnSpLocks/>
          </p:cNvCxnSpPr>
          <p:nvPr/>
        </p:nvCxnSpPr>
        <p:spPr>
          <a:xfrm>
            <a:off x="3365500" y="1875592"/>
            <a:ext cx="6569075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91CF359-8E67-4102-9EE2-04D22887823B}"/>
              </a:ext>
            </a:extLst>
          </p:cNvPr>
          <p:cNvCxnSpPr>
            <a:cxnSpLocks/>
          </p:cNvCxnSpPr>
          <p:nvPr/>
        </p:nvCxnSpPr>
        <p:spPr>
          <a:xfrm flipH="1">
            <a:off x="-254000" y="922514"/>
            <a:ext cx="988060" cy="0"/>
          </a:xfrm>
          <a:prstGeom prst="line">
            <a:avLst/>
          </a:prstGeom>
          <a:ln w="38100">
            <a:solidFill>
              <a:srgbClr val="F2646C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A5E965D-2959-4A7E-9890-3AB1772A6798}"/>
              </a:ext>
            </a:extLst>
          </p:cNvPr>
          <p:cNvSpPr txBox="1"/>
          <p:nvPr/>
        </p:nvSpPr>
        <p:spPr>
          <a:xfrm>
            <a:off x="944762" y="6163869"/>
            <a:ext cx="3874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 dirty="0">
                <a:solidFill>
                  <a:schemeClr val="bg1"/>
                </a:solidFill>
                <a:latin typeface="Gobold Thin Light" panose="02000500000000000000" pitchFamily="2" charset="0"/>
              </a:rPr>
              <a:t>@</a:t>
            </a:r>
            <a:r>
              <a:rPr lang="pt-BR" sz="1050" i="1" dirty="0" err="1">
                <a:solidFill>
                  <a:schemeClr val="bg1"/>
                </a:solidFill>
                <a:latin typeface="Gobold Thin Light" panose="02000500000000000000" pitchFamily="2" charset="0"/>
              </a:rPr>
              <a:t>raios_Apresentacoes</a:t>
            </a:r>
            <a:endParaRPr lang="pt-BR" sz="1050" i="1" dirty="0">
              <a:solidFill>
                <a:schemeClr val="bg1"/>
              </a:solidFill>
              <a:latin typeface="Gobold Thin Light" panose="02000500000000000000" pitchFamily="2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5BB2512-E5F2-4049-9843-8864133AE44B}"/>
              </a:ext>
            </a:extLst>
          </p:cNvPr>
          <p:cNvSpPr/>
          <p:nvPr/>
        </p:nvSpPr>
        <p:spPr>
          <a:xfrm>
            <a:off x="961236" y="3085058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FALE COM NOSSOS CONSULTORES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63A2070-0942-4C00-A488-21F174EA558A}"/>
              </a:ext>
            </a:extLst>
          </p:cNvPr>
          <p:cNvSpPr txBox="1"/>
          <p:nvPr/>
        </p:nvSpPr>
        <p:spPr>
          <a:xfrm>
            <a:off x="944762" y="2398812"/>
            <a:ext cx="3310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alano Grotesque" panose="00000500000000000000" pitchFamily="50" charset="0"/>
              </a:rPr>
              <a:t>Quer ter as suas </a:t>
            </a:r>
            <a:r>
              <a:rPr lang="pt-BR" sz="1600" b="1" dirty="0">
                <a:solidFill>
                  <a:schemeClr val="bg1"/>
                </a:solidFill>
                <a:latin typeface="Galano Grotesque" panose="00000500000000000000" pitchFamily="50" charset="0"/>
              </a:rPr>
              <a:t>apresentações de impacto?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640314-7E1D-470C-87CB-9270675A2D8B}"/>
              </a:ext>
            </a:extLst>
          </p:cNvPr>
          <p:cNvSpPr txBox="1"/>
          <p:nvPr/>
        </p:nvSpPr>
        <p:spPr>
          <a:xfrm>
            <a:off x="944762" y="3649863"/>
            <a:ext cx="362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alano Grotesque" panose="00000500000000000000" pitchFamily="50" charset="0"/>
              </a:rPr>
              <a:t>Quer participar do nosso Workshop: </a:t>
            </a:r>
            <a:r>
              <a:rPr lang="pt-BR" sz="1600" b="1" dirty="0">
                <a:solidFill>
                  <a:schemeClr val="bg1"/>
                </a:solidFill>
                <a:latin typeface="Galano Grotesque" panose="00000500000000000000" pitchFamily="50" charset="0"/>
              </a:rPr>
              <a:t>Construindo Sua Apresentação de Impacto?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BC21B94-CE3A-4D19-8FB1-B41220113DB7}"/>
              </a:ext>
            </a:extLst>
          </p:cNvPr>
          <p:cNvSpPr txBox="1"/>
          <p:nvPr/>
        </p:nvSpPr>
        <p:spPr>
          <a:xfrm>
            <a:off x="5311267" y="2398812"/>
            <a:ext cx="412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alano Grotesque" panose="00000500000000000000" pitchFamily="50" charset="0"/>
              </a:rPr>
              <a:t>Que levar Nosso Curso </a:t>
            </a:r>
            <a:br>
              <a:rPr lang="pt-BR" sz="1600" b="1" dirty="0">
                <a:solidFill>
                  <a:schemeClr val="bg1"/>
                </a:solidFill>
                <a:latin typeface="Galano Grotesque" panose="00000500000000000000" pitchFamily="50" charset="0"/>
              </a:rPr>
            </a:br>
            <a:r>
              <a:rPr lang="pt-BR" sz="1600" b="1" dirty="0">
                <a:solidFill>
                  <a:schemeClr val="bg1"/>
                </a:solidFill>
                <a:latin typeface="Galano Grotesque" panose="00000500000000000000" pitchFamily="50" charset="0"/>
              </a:rPr>
              <a:t>IN </a:t>
            </a:r>
            <a:r>
              <a:rPr lang="pt-BR" sz="1600" b="1" dirty="0" err="1">
                <a:solidFill>
                  <a:schemeClr val="bg1"/>
                </a:solidFill>
                <a:latin typeface="Galano Grotesque" panose="00000500000000000000" pitchFamily="50" charset="0"/>
              </a:rPr>
              <a:t>Company</a:t>
            </a:r>
            <a:r>
              <a:rPr lang="pt-BR" sz="1600" b="1" dirty="0">
                <a:solidFill>
                  <a:schemeClr val="bg1"/>
                </a:solidFill>
                <a:latin typeface="Galano Grotesque" panose="00000500000000000000" pitchFamily="50" charset="0"/>
              </a:rPr>
              <a:t>, para sua empresa?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F351ACA-4146-42D7-B1A7-DE1D07D0A21D}"/>
              </a:ext>
            </a:extLst>
          </p:cNvPr>
          <p:cNvSpPr txBox="1"/>
          <p:nvPr/>
        </p:nvSpPr>
        <p:spPr>
          <a:xfrm>
            <a:off x="5311267" y="3884712"/>
            <a:ext cx="362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alano Grotesque" panose="00000500000000000000" pitchFamily="50" charset="0"/>
              </a:rPr>
              <a:t>Quer aprender com outros </a:t>
            </a:r>
            <a:r>
              <a:rPr lang="pt-BR" sz="1600" b="1" dirty="0">
                <a:solidFill>
                  <a:schemeClr val="bg1"/>
                </a:solidFill>
                <a:latin typeface="Galano Grotesque" panose="00000500000000000000" pitchFamily="50" charset="0"/>
              </a:rPr>
              <a:t>Materiais Gratuitos?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B73CD02-4431-488A-A117-B63554DBD728}"/>
              </a:ext>
            </a:extLst>
          </p:cNvPr>
          <p:cNvSpPr/>
          <p:nvPr/>
        </p:nvSpPr>
        <p:spPr>
          <a:xfrm>
            <a:off x="961236" y="4597990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GARANTA SUA VAGA!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4CDE4BF-51BA-4493-B2D3-8D4ECED53C54}"/>
              </a:ext>
            </a:extLst>
          </p:cNvPr>
          <p:cNvSpPr/>
          <p:nvPr/>
        </p:nvSpPr>
        <p:spPr>
          <a:xfrm>
            <a:off x="5311267" y="3085058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SOLICITE PARA SUA EMPRESA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2F1F8BCB-4626-42B8-980E-B714CE4B6187}"/>
              </a:ext>
            </a:extLst>
          </p:cNvPr>
          <p:cNvSpPr/>
          <p:nvPr/>
        </p:nvSpPr>
        <p:spPr>
          <a:xfrm>
            <a:off x="5311267" y="4597990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2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BAIXE NOSSOS MATERIAIS</a:t>
            </a:r>
          </a:p>
        </p:txBody>
      </p:sp>
      <p:sp>
        <p:nvSpPr>
          <p:cNvPr id="25" name="Retângulo 24">
            <a:hlinkClick r:id="rId5"/>
            <a:extLst>
              <a:ext uri="{FF2B5EF4-FFF2-40B4-BE49-F238E27FC236}">
                <a16:creationId xmlns:a16="http://schemas.microsoft.com/office/drawing/2014/main" id="{D4875E2A-F666-4F0D-A25E-8DF4B82B59A7}"/>
              </a:ext>
            </a:extLst>
          </p:cNvPr>
          <p:cNvSpPr/>
          <p:nvPr/>
        </p:nvSpPr>
        <p:spPr>
          <a:xfrm>
            <a:off x="340331" y="2194217"/>
            <a:ext cx="4479320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hlinkClick r:id="rId6"/>
            <a:extLst>
              <a:ext uri="{FF2B5EF4-FFF2-40B4-BE49-F238E27FC236}">
                <a16:creationId xmlns:a16="http://schemas.microsoft.com/office/drawing/2014/main" id="{5B6985D8-7F3B-4426-A76F-83CD2227BF71}"/>
              </a:ext>
            </a:extLst>
          </p:cNvPr>
          <p:cNvSpPr/>
          <p:nvPr/>
        </p:nvSpPr>
        <p:spPr>
          <a:xfrm>
            <a:off x="340330" y="3644755"/>
            <a:ext cx="4479320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hlinkClick r:id="rId7"/>
            <a:extLst>
              <a:ext uri="{FF2B5EF4-FFF2-40B4-BE49-F238E27FC236}">
                <a16:creationId xmlns:a16="http://schemas.microsoft.com/office/drawing/2014/main" id="{2CB40AD1-9419-4889-8675-CA0660473A87}"/>
              </a:ext>
            </a:extLst>
          </p:cNvPr>
          <p:cNvSpPr/>
          <p:nvPr/>
        </p:nvSpPr>
        <p:spPr>
          <a:xfrm>
            <a:off x="5114748" y="2339077"/>
            <a:ext cx="5643939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hlinkClick r:id="rId8"/>
            <a:extLst>
              <a:ext uri="{FF2B5EF4-FFF2-40B4-BE49-F238E27FC236}">
                <a16:creationId xmlns:a16="http://schemas.microsoft.com/office/drawing/2014/main" id="{F414EA84-9756-4838-A01C-D9DC428AAFE5}"/>
              </a:ext>
            </a:extLst>
          </p:cNvPr>
          <p:cNvSpPr/>
          <p:nvPr/>
        </p:nvSpPr>
        <p:spPr>
          <a:xfrm>
            <a:off x="5045651" y="3884712"/>
            <a:ext cx="5643939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4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306</Words>
  <Application>Microsoft Office PowerPoint</Application>
  <PresentationFormat>Widescreen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Gobold Hollow</vt:lpstr>
      <vt:lpstr>Arial</vt:lpstr>
      <vt:lpstr>Mark My Words</vt:lpstr>
      <vt:lpstr>Calibri Light</vt:lpstr>
      <vt:lpstr>Gobold Thin Light</vt:lpstr>
      <vt:lpstr>Galano Grotesque</vt:lpstr>
      <vt:lpstr>Gobold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Dias</dc:creator>
  <cp:lastModifiedBy>Silvestre Rodrigues</cp:lastModifiedBy>
  <cp:revision>85</cp:revision>
  <dcterms:created xsi:type="dcterms:W3CDTF">2018-07-02T13:17:29Z</dcterms:created>
  <dcterms:modified xsi:type="dcterms:W3CDTF">2019-08-20T19:07:29Z</dcterms:modified>
</cp:coreProperties>
</file>